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customXml/item1.xml" ContentType="application/xml"/>
  <Override PartName="/customXml/itemProps1.xml" ContentType="application/vnd.openxmlformats-officedocument.customXmlProperties+xml"/>
  <Override PartName="/customXml/item2.xml" ContentType="application/xml"/>
  <Override PartName="/customXml/itemProps2.xml" ContentType="application/vnd.openxmlformats-officedocument.customXmlProperties+xml"/>
  <Override PartName="/customXml/_rels/item3.xml.rels" ContentType="application/vnd.openxmlformats-package.relationships+xml"/>
  <Override PartName="/customXml/_rels/item2.xml.rels" ContentType="application/vnd.openxmlformats-package.relationships+xml"/>
  <Override PartName="/customXml/_rels/item1.xml.rels" ContentType="application/vnd.openxmlformats-package.relationships+xml"/>
  <Override PartName="/customXml/item3.xml" ContentType="application/xml"/>
  <Override PartName="/customXml/itemProps3.xml" ContentType="application/vnd.openxmlformats-officedocument.customXmlProperties+xml"/>
  <Override PartName="/_rels/.rels" ContentType="application/vnd.openxmlformats-package.relationship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theme/theme7.xml" ContentType="application/vnd.openxmlformats-officedocument.theme+xml"/>
  <Override PartName="/ppt/theme/theme10.xml" ContentType="application/vnd.openxmlformats-officedocument.theme+xml"/>
  <Override PartName="/ppt/theme/theme8.xml" ContentType="application/vnd.openxmlformats-officedocument.theme+xml"/>
  <Override PartName="/ppt/theme/theme11.xml" ContentType="application/vnd.openxmlformats-officedocument.theme+xml"/>
  <Override PartName="/ppt/theme/theme9.xml" ContentType="application/vnd.openxmlformats-officedocument.theme+xml"/>
  <Override PartName="/ppt/slideMasters/_rels/slideMaster9.xml.rels" ContentType="application/vnd.openxmlformats-package.relationships+xml"/>
  <Override PartName="/ppt/slideMasters/_rels/slideMaster10.xml.rels" ContentType="application/vnd.openxmlformats-package.relationships+xml"/>
  <Override PartName="/ppt/slideMasters/_rels/slideMaster11.xml.rels" ContentType="application/vnd.openxmlformats-package.relationships+xml"/>
  <Override PartName="/ppt/slideMasters/_rels/slideMaster8.xml.rels" ContentType="application/vnd.openxmlformats-package.relationships+xml"/>
  <Override PartName="/ppt/slideMasters/_rels/slideMaster7.xml.rels" ContentType="application/vnd.openxmlformats-package.relationships+xml"/>
  <Override PartName="/ppt/slideMasters/_rels/slideMaster6.xml.rels" ContentType="application/vnd.openxmlformats-package.relationships+xml"/>
  <Override PartName="/ppt/slideMasters/_rels/slideMaster5.xml.rels" ContentType="application/vnd.openxmlformats-package.relationships+xml"/>
  <Override PartName="/ppt/slideMasters/_rels/slideMaster4.xml.rels" ContentType="application/vnd.openxmlformats-package.relationships+xml"/>
  <Override PartName="/ppt/slideMasters/_rels/slideMaster3.xml.rels" ContentType="application/vnd.openxmlformats-package.relationships+xml"/>
  <Override PartName="/ppt/slideMasters/_rels/slideMaster2.xml.rels" ContentType="application/vnd.openxmlformats-package.relationships+xml"/>
  <Override PartName="/ppt/slideMasters/_rels/slideMaster1.xml.rels" ContentType="application/vnd.openxmlformats-package.relationships+xml"/>
  <Override PartName="/ppt/slideMasters/slideMaster11.xml" ContentType="application/vnd.openxmlformats-officedocument.presentationml.slideMaster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_rels/presentation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4.xml" ContentType="application/vnd.openxmlformats-officedocument.presentationml.slideLayout+xml"/>
  <Override PartName="/ppt/media/image17.png" ContentType="image/png"/>
  <Override PartName="/ppt/media/image11.png" ContentType="image/png"/>
  <Override PartName="/ppt/media/image1.jpeg" ContentType="image/jpeg"/>
  <Override PartName="/ppt/media/image83.png" ContentType="image/png"/>
  <Override PartName="/ppt/media/image41.png" ContentType="image/png"/>
  <Override PartName="/ppt/media/image37.png" ContentType="image/png"/>
  <Override PartName="/ppt/media/image13.png" ContentType="image/png"/>
  <Override PartName="/ppt/media/image6.png" ContentType="image/png"/>
  <Override PartName="/ppt/media/image38.png" ContentType="image/png"/>
  <Override PartName="/ppt/media/image4.jpeg" ContentType="image/jpeg"/>
  <Override PartName="/ppt/media/image7.png" ContentType="image/png"/>
  <Override PartName="/ppt/media/image14.png" ContentType="image/png"/>
  <Override PartName="/ppt/media/image39.png" ContentType="image/png"/>
  <Override PartName="/ppt/media/image3.jpeg" ContentType="image/jpeg"/>
  <Override PartName="/ppt/media/image28.png" ContentType="image/png"/>
  <Override PartName="/ppt/media/image10.png" ContentType="image/png"/>
  <Override PartName="/ppt/media/image69.png" ContentType="image/png"/>
  <Override PartName="/ppt/media/image2.png" ContentType="image/png"/>
  <Override PartName="/ppt/media/image68.png" ContentType="image/png"/>
  <Override PartName="/ppt/media/image34.png" ContentType="image/png"/>
  <Override PartName="/ppt/media/image12.png" ContentType="image/png"/>
  <Override PartName="/ppt/media/image5.png" ContentType="image/png"/>
  <Override PartName="/ppt/media/image18.png" ContentType="image/png"/>
  <Override PartName="/ppt/media/image19.png" ContentType="image/png"/>
  <Override PartName="/ppt/media/image20.png" ContentType="image/png"/>
  <Override PartName="/ppt/media/image79.png" ContentType="image/png"/>
  <Override PartName="/ppt/media/image8.png" ContentType="image/png"/>
  <Override PartName="/ppt/media/image15.png" ContentType="image/png"/>
  <Override PartName="/ppt/media/image21.png" ContentType="image/png"/>
  <Override PartName="/ppt/media/image16.jpeg" ContentType="image/jpeg"/>
  <Override PartName="/ppt/media/image54.png" ContentType="image/png"/>
  <Override PartName="/ppt/media/image9.png" ContentType="image/png"/>
  <Override PartName="/ppt/media/image22.png" ContentType="image/png"/>
  <Override PartName="/ppt/media/image23.png" ContentType="image/png"/>
  <Override PartName="/ppt/media/image24.png" ContentType="image/png"/>
  <Override PartName="/ppt/media/image25.png" ContentType="image/png"/>
  <Override PartName="/ppt/media/image26.png" ContentType="image/png"/>
  <Override PartName="/ppt/media/image30.png" ContentType="image/png"/>
  <Override PartName="/ppt/media/image31.png" ContentType="image/png"/>
  <Override PartName="/ppt/media/image32.png" ContentType="image/png"/>
  <Override PartName="/ppt/media/image33.png" ContentType="image/png"/>
  <Override PartName="/ppt/media/image35.png" ContentType="image/png"/>
  <Override PartName="/ppt/media/image36.png" ContentType="image/png"/>
  <Override PartName="/ppt/media/image40.png" ContentType="image/png"/>
  <Override PartName="/ppt/media/image42.png" ContentType="image/png"/>
  <Override PartName="/ppt/media/image43.png" ContentType="image/png"/>
  <Override PartName="/ppt/media/image44.png" ContentType="image/png"/>
  <Override PartName="/ppt/media/image45.png" ContentType="image/png"/>
  <Override PartName="/ppt/media/image46.png" ContentType="image/png"/>
  <Override PartName="/ppt/media/image50.png" ContentType="image/png"/>
  <Override PartName="/ppt/media/image51.png" ContentType="image/png"/>
  <Override PartName="/ppt/media/image52.png" ContentType="image/png"/>
  <Override PartName="/ppt/media/image55.png" ContentType="image/png"/>
  <Override PartName="/ppt/media/image56.png" ContentType="image/png"/>
  <Override PartName="/ppt/media/image27.png" ContentType="image/png"/>
  <Override PartName="/ppt/media/image60.png" ContentType="image/png"/>
  <Override PartName="/ppt/media/image53.jpeg" ContentType="image/jpeg"/>
  <Override PartName="/ppt/media/image61.png" ContentType="image/png"/>
  <Override PartName="/ppt/media/image29.png" ContentType="image/png"/>
  <Override PartName="/ppt/media/image62.png" ContentType="image/png"/>
  <Override PartName="/ppt/media/image63.png" ContentType="image/png"/>
  <Override PartName="/ppt/media/image64.png" ContentType="image/png"/>
  <Override PartName="/ppt/media/image70.png" ContentType="image/png"/>
  <Override PartName="/ppt/media/image71.png" ContentType="image/png"/>
  <Override PartName="/ppt/media/image57.png" ContentType="image/png"/>
  <Override PartName="/ppt/media/image72.png" ContentType="image/png"/>
  <Override PartName="/ppt/media/image58.png" ContentType="image/png"/>
  <Override PartName="/ppt/media/image73.png" ContentType="image/png"/>
  <Override PartName="/ppt/media/image77.png" ContentType="image/png"/>
  <Override PartName="/ppt/media/image59.png" ContentType="image/png"/>
  <Override PartName="/ppt/media/image74.png" ContentType="image/png"/>
  <Override PartName="/ppt/media/image65.png" ContentType="image/png"/>
  <Override PartName="/ppt/media/image47.png" ContentType="image/png"/>
  <Override PartName="/ppt/media/image80.png" ContentType="image/png"/>
  <Override PartName="/ppt/media/image78.png" ContentType="image/png"/>
  <Override PartName="/ppt/media/image75.png" ContentType="image/png"/>
  <Override PartName="/ppt/media/image66.png" ContentType="image/png"/>
  <Override PartName="/ppt/media/image48.png" ContentType="image/png"/>
  <Override PartName="/ppt/media/image81.png" ContentType="image/png"/>
  <Override PartName="/ppt/media/image76.png" ContentType="image/png"/>
  <Override PartName="/ppt/media/image67.png" ContentType="image/png"/>
  <Override PartName="/ppt/media/image49.png" ContentType="image/png"/>
  <Override PartName="/ppt/media/image82.png" ContentType="image/png"/>
  <Override PartName="/ppt/slides/slide16.xml" ContentType="application/vnd.openxmlformats-officedocument.presentationml.slide+xml"/>
  <Override PartName="/ppt/slides/slide2.xml" ContentType="application/vnd.openxmlformats-officedocument.presentationml.slide+xml"/>
  <Override PartName="/ppt/slides/slide10.xml" ContentType="application/vnd.openxmlformats-officedocument.presentationml.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11.xml" ContentType="application/vnd.openxmlformats-officedocument.presentationml.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20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40.xml" ContentType="application/vnd.openxmlformats-officedocument.presentationml.slide+xml"/>
  <Override PartName="/ppt/slides/slide26.xml" ContentType="application/vnd.openxmlformats-officedocument.presentationml.slide+xml"/>
  <Override PartName="/ppt/slides/slide41.xml" ContentType="application/vnd.openxmlformats-officedocument.presentationml.slide+xml"/>
  <Override PartName="/ppt/slides/slide27.xml" ContentType="application/vnd.openxmlformats-officedocument.presentationml.slide+xml"/>
  <Override PartName="/ppt/slides/slide42.xml" ContentType="application/vnd.openxmlformats-officedocument.presentationml.slide+xml"/>
  <Override PartName="/ppt/slides/slide28.xml" ContentType="application/vnd.openxmlformats-officedocument.presentationml.slide+xml"/>
  <Override PartName="/ppt/slides/slide43.xml" ContentType="application/vnd.openxmlformats-officedocument.presentationml.slide+xml"/>
  <Override PartName="/ppt/slides/slide38.xml" ContentType="application/vnd.openxmlformats-officedocument.presentationml.slide+xml"/>
  <Override PartName="/ppt/slides/slide29.xml" ContentType="application/vnd.openxmlformats-officedocument.presentationml.slide+xml"/>
  <Override PartName="/ppt/slides/slide44.xml" ContentType="application/vnd.openxmlformats-officedocument.presentationml.slide+xml"/>
  <Override PartName="/ppt/slides/_rels/slide39.xml.rels" ContentType="application/vnd.openxmlformats-package.relationships+xml"/>
  <Override PartName="/ppt/slides/_rels/slide29.xml.rels" ContentType="application/vnd.openxmlformats-package.relationships+xml"/>
  <Override PartName="/ppt/slides/_rels/slide38.xml.rels" ContentType="application/vnd.openxmlformats-package.relationships+xml"/>
  <Override PartName="/ppt/slides/_rels/slide3.xml.rels" ContentType="application/vnd.openxmlformats-package.relationships+xml"/>
  <Override PartName="/ppt/slides/_rels/slide43.xml.rels" ContentType="application/vnd.openxmlformats-package.relationships+xml"/>
  <Override PartName="/ppt/slides/_rels/slide28.xml.rels" ContentType="application/vnd.openxmlformats-package.relationships+xml"/>
  <Override PartName="/ppt/slides/_rels/slide2.xml.rels" ContentType="application/vnd.openxmlformats-package.relationships+xml"/>
  <Override PartName="/ppt/slides/_rels/slide42.xml.rels" ContentType="application/vnd.openxmlformats-package.relationships+xml"/>
  <Override PartName="/ppt/slides/_rels/slide27.xml.rels" ContentType="application/vnd.openxmlformats-package.relationships+xml"/>
  <Override PartName="/ppt/slides/_rels/slide1.xml.rels" ContentType="application/vnd.openxmlformats-package.relationships+xml"/>
  <Override PartName="/ppt/slides/_rels/slide41.xml.rels" ContentType="application/vnd.openxmlformats-package.relationships+xml"/>
  <Override PartName="/ppt/slides/_rels/slide26.xml.rels" ContentType="application/vnd.openxmlformats-package.relationships+xml"/>
  <Override PartName="/ppt/slides/_rels/slide40.xml.rels" ContentType="application/vnd.openxmlformats-package.relationships+xml"/>
  <Override PartName="/ppt/slides/_rels/slide37.xml.rels" ContentType="application/vnd.openxmlformats-package.relationships+xml"/>
  <Override PartName="/ppt/slides/_rels/slide36.xml.rels" ContentType="application/vnd.openxmlformats-package.relationships+xml"/>
  <Override PartName="/ppt/slides/_rels/slide35.xml.rels" ContentType="application/vnd.openxmlformats-package.relationships+xml"/>
  <Override PartName="/ppt/slides/_rels/slide34.xml.rels" ContentType="application/vnd.openxmlformats-package.relationships+xml"/>
  <Override PartName="/ppt/slides/_rels/slide9.xml.rels" ContentType="application/vnd.openxmlformats-package.relationships+xml"/>
  <Override PartName="/ppt/slides/_rels/slide33.xml.rels" ContentType="application/vnd.openxmlformats-package.relationships+xml"/>
  <Override PartName="/ppt/slides/_rels/slide8.xml.rels" ContentType="application/vnd.openxmlformats-package.relationships+xml"/>
  <Override PartName="/ppt/slides/_rels/slide48.xml.rels" ContentType="application/vnd.openxmlformats-package.relationships+xml"/>
  <Override PartName="/ppt/slides/_rels/slide32.xml.rels" ContentType="application/vnd.openxmlformats-package.relationships+xml"/>
  <Override PartName="/ppt/slides/_rels/slide7.xml.rels" ContentType="application/vnd.openxmlformats-package.relationships+xml"/>
  <Override PartName="/ppt/slides/_rels/slide47.xml.rels" ContentType="application/vnd.openxmlformats-package.relationships+xml"/>
  <Override PartName="/ppt/slides/_rels/slide25.xml.rels" ContentType="application/vnd.openxmlformats-package.relationships+xml"/>
  <Override PartName="/ppt/slides/_rels/slide24.xml.rels" ContentType="application/vnd.openxmlformats-package.relationships+xml"/>
  <Override PartName="/ppt/slides/_rels/slide31.xml.rels" ContentType="application/vnd.openxmlformats-package.relationships+xml"/>
  <Override PartName="/ppt/slides/_rels/slide46.xml.rels" ContentType="application/vnd.openxmlformats-package.relationships+xml"/>
  <Override PartName="/ppt/slides/_rels/slide6.xml.rels" ContentType="application/vnd.openxmlformats-package.relationships+xml"/>
  <Override PartName="/ppt/slides/_rels/slide23.xml.rels" ContentType="application/vnd.openxmlformats-package.relationships+xml"/>
  <Override PartName="/ppt/slides/_rels/slide30.xml.rels" ContentType="application/vnd.openxmlformats-package.relationships+xml"/>
  <Override PartName="/ppt/slides/_rels/slide45.xml.rels" ContentType="application/vnd.openxmlformats-package.relationships+xml"/>
  <Override PartName="/ppt/slides/_rels/slide5.xml.rels" ContentType="application/vnd.openxmlformats-package.relationships+xml"/>
  <Override PartName="/ppt/slides/_rels/slide22.xml.rels" ContentType="application/vnd.openxmlformats-package.relationships+xml"/>
  <Override PartName="/ppt/slides/_rels/slide15.xml.rels" ContentType="application/vnd.openxmlformats-package.relationships+xml"/>
  <Override PartName="/ppt/slides/_rels/slide14.xml.rels" ContentType="application/vnd.openxmlformats-package.relationships+xml"/>
  <Override PartName="/ppt/slides/_rels/slide13.xml.rels" ContentType="application/vnd.openxmlformats-package.relationships+xml"/>
  <Override PartName="/ppt/slides/_rels/slide12.xml.rels" ContentType="application/vnd.openxmlformats-package.relationships+xml"/>
  <Override PartName="/ppt/slides/_rels/slide20.xml.rels" ContentType="application/vnd.openxmlformats-package.relationships+xml"/>
  <Override PartName="/ppt/slides/_rels/slide19.xml.rels" ContentType="application/vnd.openxmlformats-package.relationships+xml"/>
  <Override PartName="/ppt/slides/_rels/slide18.xml.rels" ContentType="application/vnd.openxmlformats-package.relationships+xml"/>
  <Override PartName="/ppt/slides/_rels/slide21.xml.rels" ContentType="application/vnd.openxmlformats-package.relationships+xml"/>
  <Override PartName="/ppt/slides/_rels/slide44.xml.rels" ContentType="application/vnd.openxmlformats-package.relationships+xml"/>
  <Override PartName="/ppt/slides/_rels/slide4.xml.rels" ContentType="application/vnd.openxmlformats-package.relationships+xml"/>
  <Override PartName="/ppt/slides/_rels/slide17.xml.rels" ContentType="application/vnd.openxmlformats-package.relationships+xml"/>
  <Override PartName="/ppt/slides/_rels/slide10.xml.rels" ContentType="application/vnd.openxmlformats-package.relationships+xml"/>
  <Override PartName="/ppt/slides/_rels/slide11.xml.rels" ContentType="application/vnd.openxmlformats-package.relationships+xml"/>
  <Override PartName="/ppt/slides/_rels/slide16.xml.rels" ContentType="application/vnd.openxmlformats-package.relationships+xml"/>
  <Override PartName="/ppt/slides/slide39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customXml" Target="../customXml/item1.xml"/><Relationship Id="rId5" Type="http://schemas.openxmlformats.org/officeDocument/2006/relationships/customXml" Target="../customXml/item2.xml"/><Relationship Id="rId6" Type="http://schemas.openxmlformats.org/officeDocument/2006/relationships/customXml" Target="../customXml/item3.xml"/><Relationship Id="rId7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50" r:id="rId3"/>
    <p:sldMasterId id="2147483652" r:id="rId4"/>
    <p:sldMasterId id="2147483654" r:id="rId5"/>
    <p:sldMasterId id="2147483659" r:id="rId6"/>
    <p:sldMasterId id="2147483661" r:id="rId7"/>
    <p:sldMasterId id="2147483663" r:id="rId8"/>
    <p:sldMasterId id="2147483665" r:id="rId9"/>
    <p:sldMasterId id="2147483667" r:id="rId10"/>
    <p:sldMasterId id="2147483669" r:id="rId11"/>
    <p:sldMasterId id="2147483671" r:id="rId12"/>
  </p:sldMasterIdLst>
  <p:sldIdLst>
    <p:sldId id="256" r:id="rId13"/>
    <p:sldId id="257" r:id="rId14"/>
    <p:sldId id="258" r:id="rId15"/>
    <p:sldId id="259" r:id="rId16"/>
    <p:sldId id="260" r:id="rId17"/>
    <p:sldId id="261" r:id="rId18"/>
    <p:sldId id="262" r:id="rId19"/>
    <p:sldId id="263" r:id="rId20"/>
    <p:sldId id="264" r:id="rId21"/>
    <p:sldId id="265" r:id="rId22"/>
    <p:sldId id="266" r:id="rId23"/>
    <p:sldId id="267" r:id="rId24"/>
    <p:sldId id="268" r:id="rId25"/>
    <p:sldId id="269" r:id="rId26"/>
    <p:sldId id="270" r:id="rId27"/>
    <p:sldId id="271" r:id="rId28"/>
    <p:sldId id="272" r:id="rId29"/>
    <p:sldId id="273" r:id="rId30"/>
    <p:sldId id="274" r:id="rId31"/>
    <p:sldId id="275" r:id="rId32"/>
    <p:sldId id="276" r:id="rId33"/>
    <p:sldId id="277" r:id="rId34"/>
    <p:sldId id="278" r:id="rId35"/>
    <p:sldId id="279" r:id="rId36"/>
    <p:sldId id="280" r:id="rId37"/>
    <p:sldId id="281" r:id="rId38"/>
    <p:sldId id="282" r:id="rId39"/>
    <p:sldId id="283" r:id="rId40"/>
    <p:sldId id="284" r:id="rId41"/>
    <p:sldId id="285" r:id="rId42"/>
    <p:sldId id="286" r:id="rId43"/>
    <p:sldId id="287" r:id="rId44"/>
    <p:sldId id="288" r:id="rId45"/>
    <p:sldId id="289" r:id="rId46"/>
    <p:sldId id="290" r:id="rId47"/>
    <p:sldId id="291" r:id="rId48"/>
    <p:sldId id="292" r:id="rId49"/>
    <p:sldId id="293" r:id="rId50"/>
    <p:sldId id="294" r:id="rId51"/>
    <p:sldId id="295" r:id="rId52"/>
    <p:sldId id="296" r:id="rId53"/>
    <p:sldId id="297" r:id="rId54"/>
    <p:sldId id="298" r:id="rId55"/>
    <p:sldId id="299" r:id="rId56"/>
    <p:sldId id="300" r:id="rId57"/>
    <p:sldId id="301" r:id="rId58"/>
    <p:sldId id="302" r:id="rId59"/>
    <p:sldId id="303" r:id="rId60"/>
  </p:sldIdLst>
  <p:sldSz cx="12192000" cy="685800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Master" Target="slideMasters/slideMaster3.xml"/><Relationship Id="rId5" Type="http://schemas.openxmlformats.org/officeDocument/2006/relationships/slideMaster" Target="slideMasters/slideMaster4.xml"/><Relationship Id="rId6" Type="http://schemas.openxmlformats.org/officeDocument/2006/relationships/slideMaster" Target="slideMasters/slideMaster5.xml"/><Relationship Id="rId7" Type="http://schemas.openxmlformats.org/officeDocument/2006/relationships/slideMaster" Target="slideMasters/slideMaster6.xml"/><Relationship Id="rId8" Type="http://schemas.openxmlformats.org/officeDocument/2006/relationships/slideMaster" Target="slideMasters/slideMaster7.xml"/><Relationship Id="rId9" Type="http://schemas.openxmlformats.org/officeDocument/2006/relationships/slideMaster" Target="slideMasters/slideMaster8.xml"/><Relationship Id="rId10" Type="http://schemas.openxmlformats.org/officeDocument/2006/relationships/slideMaster" Target="slideMasters/slideMaster9.xml"/><Relationship Id="rId11" Type="http://schemas.openxmlformats.org/officeDocument/2006/relationships/slideMaster" Target="slideMasters/slideMaster10.xml"/><Relationship Id="rId12" Type="http://schemas.openxmlformats.org/officeDocument/2006/relationships/slideMaster" Target="slideMasters/slideMaster11.xml"/><Relationship Id="rId13" Type="http://schemas.openxmlformats.org/officeDocument/2006/relationships/slide" Target="slides/slide1.xml"/><Relationship Id="rId14" Type="http://schemas.openxmlformats.org/officeDocument/2006/relationships/slide" Target="slides/slide2.xml"/><Relationship Id="rId15" Type="http://schemas.openxmlformats.org/officeDocument/2006/relationships/slide" Target="slides/slide3.xml"/><Relationship Id="rId16" Type="http://schemas.openxmlformats.org/officeDocument/2006/relationships/slide" Target="slides/slide4.xml"/><Relationship Id="rId17" Type="http://schemas.openxmlformats.org/officeDocument/2006/relationships/slide" Target="slides/slide5.xml"/><Relationship Id="rId18" Type="http://schemas.openxmlformats.org/officeDocument/2006/relationships/slide" Target="slides/slide6.xml"/><Relationship Id="rId19" Type="http://schemas.openxmlformats.org/officeDocument/2006/relationships/slide" Target="slides/slide7.xml"/><Relationship Id="rId20" Type="http://schemas.openxmlformats.org/officeDocument/2006/relationships/slide" Target="slides/slide8.xml"/><Relationship Id="rId21" Type="http://schemas.openxmlformats.org/officeDocument/2006/relationships/slide" Target="slides/slide9.xml"/><Relationship Id="rId22" Type="http://schemas.openxmlformats.org/officeDocument/2006/relationships/slide" Target="slides/slide10.xml"/><Relationship Id="rId23" Type="http://schemas.openxmlformats.org/officeDocument/2006/relationships/slide" Target="slides/slide11.xml"/><Relationship Id="rId24" Type="http://schemas.openxmlformats.org/officeDocument/2006/relationships/slide" Target="slides/slide12.xml"/><Relationship Id="rId25" Type="http://schemas.openxmlformats.org/officeDocument/2006/relationships/slide" Target="slides/slide13.xml"/><Relationship Id="rId26" Type="http://schemas.openxmlformats.org/officeDocument/2006/relationships/slide" Target="slides/slide14.xml"/><Relationship Id="rId27" Type="http://schemas.openxmlformats.org/officeDocument/2006/relationships/slide" Target="slides/slide15.xml"/><Relationship Id="rId28" Type="http://schemas.openxmlformats.org/officeDocument/2006/relationships/slide" Target="slides/slide16.xml"/><Relationship Id="rId29" Type="http://schemas.openxmlformats.org/officeDocument/2006/relationships/slide" Target="slides/slide17.xml"/><Relationship Id="rId30" Type="http://schemas.openxmlformats.org/officeDocument/2006/relationships/slide" Target="slides/slide18.xml"/><Relationship Id="rId31" Type="http://schemas.openxmlformats.org/officeDocument/2006/relationships/slide" Target="slides/slide19.xml"/><Relationship Id="rId32" Type="http://schemas.openxmlformats.org/officeDocument/2006/relationships/slide" Target="slides/slide20.xml"/><Relationship Id="rId33" Type="http://schemas.openxmlformats.org/officeDocument/2006/relationships/slide" Target="slides/slide21.xml"/><Relationship Id="rId34" Type="http://schemas.openxmlformats.org/officeDocument/2006/relationships/slide" Target="slides/slide22.xml"/><Relationship Id="rId35" Type="http://schemas.openxmlformats.org/officeDocument/2006/relationships/slide" Target="slides/slide23.xml"/><Relationship Id="rId36" Type="http://schemas.openxmlformats.org/officeDocument/2006/relationships/slide" Target="slides/slide24.xml"/><Relationship Id="rId37" Type="http://schemas.openxmlformats.org/officeDocument/2006/relationships/slide" Target="slides/slide25.xml"/><Relationship Id="rId38" Type="http://schemas.openxmlformats.org/officeDocument/2006/relationships/slide" Target="slides/slide26.xml"/><Relationship Id="rId39" Type="http://schemas.openxmlformats.org/officeDocument/2006/relationships/slide" Target="slides/slide27.xml"/><Relationship Id="rId40" Type="http://schemas.openxmlformats.org/officeDocument/2006/relationships/slide" Target="slides/slide28.xml"/><Relationship Id="rId41" Type="http://schemas.openxmlformats.org/officeDocument/2006/relationships/slide" Target="slides/slide29.xml"/><Relationship Id="rId42" Type="http://schemas.openxmlformats.org/officeDocument/2006/relationships/slide" Target="slides/slide30.xml"/><Relationship Id="rId43" Type="http://schemas.openxmlformats.org/officeDocument/2006/relationships/slide" Target="slides/slide31.xml"/><Relationship Id="rId44" Type="http://schemas.openxmlformats.org/officeDocument/2006/relationships/slide" Target="slides/slide32.xml"/><Relationship Id="rId45" Type="http://schemas.openxmlformats.org/officeDocument/2006/relationships/slide" Target="slides/slide33.xml"/><Relationship Id="rId46" Type="http://schemas.openxmlformats.org/officeDocument/2006/relationships/slide" Target="slides/slide34.xml"/><Relationship Id="rId47" Type="http://schemas.openxmlformats.org/officeDocument/2006/relationships/slide" Target="slides/slide35.xml"/><Relationship Id="rId48" Type="http://schemas.openxmlformats.org/officeDocument/2006/relationships/slide" Target="slides/slide36.xml"/><Relationship Id="rId49" Type="http://schemas.openxmlformats.org/officeDocument/2006/relationships/slide" Target="slides/slide37.xml"/><Relationship Id="rId50" Type="http://schemas.openxmlformats.org/officeDocument/2006/relationships/slide" Target="slides/slide38.xml"/><Relationship Id="rId51" Type="http://schemas.openxmlformats.org/officeDocument/2006/relationships/slide" Target="slides/slide39.xml"/><Relationship Id="rId52" Type="http://schemas.openxmlformats.org/officeDocument/2006/relationships/slide" Target="slides/slide40.xml"/><Relationship Id="rId53" Type="http://schemas.openxmlformats.org/officeDocument/2006/relationships/slide" Target="slides/slide41.xml"/><Relationship Id="rId54" Type="http://schemas.openxmlformats.org/officeDocument/2006/relationships/slide" Target="slides/slide42.xml"/><Relationship Id="rId55" Type="http://schemas.openxmlformats.org/officeDocument/2006/relationships/slide" Target="slides/slide43.xml"/><Relationship Id="rId56" Type="http://schemas.openxmlformats.org/officeDocument/2006/relationships/slide" Target="slides/slide44.xml"/><Relationship Id="rId57" Type="http://schemas.openxmlformats.org/officeDocument/2006/relationships/slide" Target="slides/slide45.xml"/><Relationship Id="rId58" Type="http://schemas.openxmlformats.org/officeDocument/2006/relationships/slide" Target="slides/slide46.xml"/><Relationship Id="rId59" Type="http://schemas.openxmlformats.org/officeDocument/2006/relationships/slide" Target="slides/slide47.xml"/><Relationship Id="rId60" Type="http://schemas.openxmlformats.org/officeDocument/2006/relationships/slide" Target="slides/slide48.xml"/><Relationship Id="rId61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7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8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9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0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6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n-US" sz="1800" strike="noStrike" u="none">
              <a:solidFill>
                <a:schemeClr val="dk1"/>
              </a:solidFill>
              <a:uFillTx/>
              <a:latin typeface="Gotham Office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838080" y="1825560"/>
            <a:ext cx="10515240" cy="4350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AU" sz="32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2BB8EE3F-459D-4596-925D-6B44C8B9BFF4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AU"/>
              <a:t/>
            </a: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0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1"/>
          </p:nvPr>
        </p:nvSpPr>
        <p:spPr/>
        <p:txBody>
          <a:bodyPr/>
          <a:p>
            <a:fld id="{8C4AF888-D124-41E1-86C2-DF6A77349D67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9"/>
          </p:nvPr>
        </p:nvSpPr>
        <p:spPr/>
        <p:txBody>
          <a:bodyPr/>
          <a:p>
            <a:r>
              <a:rPr lang="en-AU"/>
              <a:t/>
            </a: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n-US" sz="1800" strike="noStrike" u="none">
              <a:solidFill>
                <a:schemeClr val="dk1"/>
              </a:solidFill>
              <a:uFillTx/>
              <a:latin typeface="Gotham Office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3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4"/>
          </p:nvPr>
        </p:nvSpPr>
        <p:spPr/>
        <p:txBody>
          <a:bodyPr/>
          <a:p>
            <a:fld id="{C0773E75-0CEC-44EE-9C03-3B378448A59A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22"/>
          </p:nvPr>
        </p:nvSpPr>
        <p:spPr/>
        <p:txBody>
          <a:bodyPr/>
          <a:p>
            <a:r>
              <a:rPr lang="en-AU"/>
              <a:t/>
            </a: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6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7"/>
          </p:nvPr>
        </p:nvSpPr>
        <p:spPr/>
        <p:txBody>
          <a:bodyPr/>
          <a:p>
            <a:fld id="{0B81069D-2470-404A-B94D-EF14275A5D39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25"/>
          </p:nvPr>
        </p:nvSpPr>
        <p:spPr/>
        <p:txBody>
          <a:bodyPr/>
          <a:p>
            <a:r>
              <a:rPr lang="en-AU"/>
              <a:t/>
            </a:r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9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0"/>
          </p:nvPr>
        </p:nvSpPr>
        <p:spPr/>
        <p:txBody>
          <a:bodyPr/>
          <a:p>
            <a:fld id="{06D413EB-54D1-49F1-B8EA-3FBF39BEEBA1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28"/>
          </p:nvPr>
        </p:nvSpPr>
        <p:spPr/>
        <p:txBody>
          <a:bodyPr/>
          <a:p>
            <a:r>
              <a:rPr lang="en-AU"/>
              <a:t/>
            </a:r>
          </a:p>
        </p:txBody>
      </p:sp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3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3"/>
          </p:nvPr>
        </p:nvSpPr>
        <p:spPr/>
        <p:txBody>
          <a:bodyPr/>
          <a:p>
            <a:fld id="{D2B43231-79F7-4844-ACE8-CE2EB3A36CCA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31"/>
          </p:nvPr>
        </p:nvSpPr>
        <p:spPr/>
        <p:txBody>
          <a:bodyPr/>
          <a:p>
            <a:r>
              <a:rPr lang="en-AU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AB770B54-B03B-444F-BB7E-DB333CE54C16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4"/>
          </p:nvPr>
        </p:nvSpPr>
        <p:spPr/>
        <p:txBody>
          <a:bodyPr/>
          <a:p>
            <a:r>
              <a:rPr lang="en-AU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8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9"/>
          </p:nvPr>
        </p:nvSpPr>
        <p:spPr/>
        <p:txBody>
          <a:bodyPr/>
          <a:p>
            <a:fld id="{3C9BB677-9A1D-4C62-85D3-21BD0A8F70EB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7"/>
          </p:nvPr>
        </p:nvSpPr>
        <p:spPr/>
        <p:txBody>
          <a:bodyPr/>
          <a:p>
            <a:r>
              <a:rPr lang="en-AU"/>
              <a:t/>
            </a: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vertTitleAndTx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12"/>
          </p:nvPr>
        </p:nvSpPr>
        <p:spPr/>
        <p:txBody>
          <a:bodyPr/>
          <a:p>
            <a:fld id="{59203A46-5F92-4E4E-81B7-69B40E760523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0"/>
          </p:nvPr>
        </p:nvSpPr>
        <p:spPr/>
        <p:txBody>
          <a:bodyPr/>
          <a:p>
            <a:r>
              <a:rPr lang="en-AU"/>
              <a:t/>
            </a: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vertTx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12"/>
          </p:nvPr>
        </p:nvSpPr>
        <p:spPr/>
        <p:txBody>
          <a:bodyPr/>
          <a:p>
            <a:fld id="{61AFBEBF-838C-4359-8D7C-A96CEA1BB34E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0"/>
          </p:nvPr>
        </p:nvSpPr>
        <p:spPr/>
        <p:txBody>
          <a:bodyPr/>
          <a:p>
            <a:r>
              <a:rPr lang="en-AU"/>
              <a:t/>
            </a: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n-US" sz="1800" strike="noStrike" u="none">
              <a:solidFill>
                <a:schemeClr val="dk1"/>
              </a:solidFill>
              <a:uFillTx/>
              <a:latin typeface="Gotham Office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subTitle"/>
          </p:nvPr>
        </p:nvSpPr>
        <p:spPr>
          <a:xfrm>
            <a:off x="838080" y="1825560"/>
            <a:ext cx="10515240" cy="4350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AU" sz="32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2"/>
          </p:nvPr>
        </p:nvSpPr>
        <p:spPr/>
        <p:txBody>
          <a:bodyPr/>
          <a:p>
            <a:fld id="{7BDCB675-9FDF-41C6-B4C7-8484A1FA6F0C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0"/>
          </p:nvPr>
        </p:nvSpPr>
        <p:spPr/>
        <p:txBody>
          <a:bodyPr/>
          <a:p>
            <a:r>
              <a:rPr lang="en-AU"/>
              <a:t/>
            </a: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n-US" sz="1800" strike="noStrike" u="none">
              <a:solidFill>
                <a:schemeClr val="dk1"/>
              </a:solidFill>
              <a:uFillTx/>
              <a:latin typeface="Gotham Office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/>
          </p:nvPr>
        </p:nvSpPr>
        <p:spPr>
          <a:xfrm>
            <a:off x="838080" y="1825560"/>
            <a:ext cx="10515240" cy="4350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trike="noStrike" u="none">
              <a:solidFill>
                <a:schemeClr val="dk1"/>
              </a:solidFill>
              <a:uFillTx/>
              <a:latin typeface="Gotham Office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2"/>
          </p:nvPr>
        </p:nvSpPr>
        <p:spPr/>
        <p:txBody>
          <a:bodyPr/>
          <a:p>
            <a:fld id="{5E254567-0B11-4416-A3FC-538128502200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0"/>
          </p:nvPr>
        </p:nvSpPr>
        <p:spPr/>
        <p:txBody>
          <a:bodyPr/>
          <a:p>
            <a:r>
              <a:rPr lang="en-AU"/>
              <a:t/>
            </a: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15"/>
          </p:nvPr>
        </p:nvSpPr>
        <p:spPr/>
        <p:txBody>
          <a:bodyPr/>
          <a:p>
            <a:fld id="{C9E0724D-3433-48C9-A568-DFE65E47B6F1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3"/>
          </p:nvPr>
        </p:nvSpPr>
        <p:spPr/>
        <p:txBody>
          <a:bodyPr/>
          <a:p>
            <a:r>
              <a:rPr lang="en-AU"/>
              <a:t/>
            </a: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n-US" sz="1800" strike="noStrike" u="none">
              <a:solidFill>
                <a:schemeClr val="dk1"/>
              </a:solidFill>
              <a:uFillTx/>
              <a:latin typeface="Gotham Office"/>
            </a:endParaRPr>
          </a:p>
        </p:txBody>
      </p:sp>
      <p:sp>
        <p:nvSpPr>
          <p:cNvPr id="38" name="PlaceHolder 2"/>
          <p:cNvSpPr>
            <a:spLocks noGrp="1"/>
          </p:cNvSpPr>
          <p:nvPr>
            <p:ph/>
          </p:nvPr>
        </p:nvSpPr>
        <p:spPr>
          <a:xfrm>
            <a:off x="838080" y="1825560"/>
            <a:ext cx="5131080" cy="4350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trike="noStrike" u="none">
              <a:solidFill>
                <a:schemeClr val="dk1"/>
              </a:solidFill>
              <a:uFillTx/>
              <a:latin typeface="Gotham Office"/>
            </a:endParaRPr>
          </a:p>
        </p:txBody>
      </p:sp>
      <p:sp>
        <p:nvSpPr>
          <p:cNvPr id="39" name="PlaceHolder 3"/>
          <p:cNvSpPr>
            <a:spLocks noGrp="1"/>
          </p:cNvSpPr>
          <p:nvPr>
            <p:ph/>
          </p:nvPr>
        </p:nvSpPr>
        <p:spPr>
          <a:xfrm>
            <a:off x="6226200" y="1825560"/>
            <a:ext cx="5131080" cy="4350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trike="noStrike" u="none">
              <a:solidFill>
                <a:schemeClr val="dk1"/>
              </a:solidFill>
              <a:uFillTx/>
              <a:latin typeface="Gotham Office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7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18"/>
          </p:nvPr>
        </p:nvSpPr>
        <p:spPr/>
        <p:txBody>
          <a:bodyPr/>
          <a:p>
            <a:fld id="{FC0A3732-0CE6-479D-A242-25D53E4813BF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6"/>
          </p:nvPr>
        </p:nvSpPr>
        <p:spPr/>
        <p:txBody>
          <a:bodyPr/>
          <a:p>
            <a:r>
              <a:rPr lang="en-AU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_rels/slideMaster10.xml.rels><?xml version="1.0" encoding="UTF-8"?>
<Relationships xmlns="http://schemas.openxmlformats.org/package/2006/relationships"><Relationship Id="rId1" Type="http://schemas.openxmlformats.org/officeDocument/2006/relationships/theme" Target="../theme/theme10.xml"/><Relationship Id="rId2" Type="http://schemas.openxmlformats.org/officeDocument/2006/relationships/slideLayout" Target="../slideLayouts/slideLayout13.xml"/>
</Relationships>
</file>

<file path=ppt/slideMasters/_rels/slideMaster11.xml.rels><?xml version="1.0" encoding="UTF-8"?>
<Relationships xmlns="http://schemas.openxmlformats.org/package/2006/relationships"><Relationship Id="rId1" Type="http://schemas.openxmlformats.org/officeDocument/2006/relationships/theme" Target="../theme/theme11.xml"/><Relationship Id="rId2" Type="http://schemas.openxmlformats.org/officeDocument/2006/relationships/slideLayout" Target="../slideLayouts/slideLayout14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2.xml"/>
</Relationships>
</file>

<file path=ppt/slideMasters/_rels/slideMaster3.xml.rels><?xml version="1.0" encoding="UTF-8"?>
<Relationships xmlns="http://schemas.openxmlformats.org/package/2006/relationships"><Relationship Id="rId1" Type="http://schemas.openxmlformats.org/officeDocument/2006/relationships/theme" Target="../theme/theme3.xml"/><Relationship Id="rId2" Type="http://schemas.openxmlformats.org/officeDocument/2006/relationships/slideLayout" Target="../slideLayouts/slideLayout3.xml"/>
</Relationships>
</file>

<file path=ppt/slideMasters/_rels/slideMaster4.xml.rels><?xml version="1.0" encoding="UTF-8"?>
<Relationships xmlns="http://schemas.openxmlformats.org/package/2006/relationships"><Relationship Id="rId1" Type="http://schemas.openxmlformats.org/officeDocument/2006/relationships/theme" Target="../theme/theme4.xml"/><Relationship Id="rId2" Type="http://schemas.openxmlformats.org/officeDocument/2006/relationships/slideLayout" Target="../slideLayouts/slideLayout4.xml"/><Relationship Id="rId3" Type="http://schemas.openxmlformats.org/officeDocument/2006/relationships/slideLayout" Target="../slideLayouts/slideLayout5.xml"/><Relationship Id="rId4" Type="http://schemas.openxmlformats.org/officeDocument/2006/relationships/slideLayout" Target="../slideLayouts/slideLayout6.xml"/><Relationship Id="rId5" Type="http://schemas.openxmlformats.org/officeDocument/2006/relationships/slideLayout" Target="../slideLayouts/slideLayout7.xml"/>
</Relationships>
</file>

<file path=ppt/slideMasters/_rels/slideMaster5.xml.rels><?xml version="1.0" encoding="UTF-8"?>
<Relationships xmlns="http://schemas.openxmlformats.org/package/2006/relationships"><Relationship Id="rId1" Type="http://schemas.openxmlformats.org/officeDocument/2006/relationships/theme" Target="../theme/theme5.xml"/><Relationship Id="rId2" Type="http://schemas.openxmlformats.org/officeDocument/2006/relationships/slideLayout" Target="../slideLayouts/slideLayout8.xml"/>
</Relationships>
</file>

<file path=ppt/slideMasters/_rels/slideMaster6.xml.rels><?xml version="1.0" encoding="UTF-8"?>
<Relationships xmlns="http://schemas.openxmlformats.org/package/2006/relationships"><Relationship Id="rId1" Type="http://schemas.openxmlformats.org/officeDocument/2006/relationships/theme" Target="../theme/theme6.xml"/><Relationship Id="rId2" Type="http://schemas.openxmlformats.org/officeDocument/2006/relationships/slideLayout" Target="../slideLayouts/slideLayout9.xml"/>
</Relationships>
</file>

<file path=ppt/slideMasters/_rels/slideMaster7.xml.rels><?xml version="1.0" encoding="UTF-8"?>
<Relationships xmlns="http://schemas.openxmlformats.org/package/2006/relationships"><Relationship Id="rId1" Type="http://schemas.openxmlformats.org/officeDocument/2006/relationships/theme" Target="../theme/theme7.xml"/><Relationship Id="rId2" Type="http://schemas.openxmlformats.org/officeDocument/2006/relationships/slideLayout" Target="../slideLayouts/slideLayout10.xml"/>
</Relationships>
</file>

<file path=ppt/slideMasters/_rels/slideMaster8.xml.rels><?xml version="1.0" encoding="UTF-8"?>
<Relationships xmlns="http://schemas.openxmlformats.org/package/2006/relationships"><Relationship Id="rId1" Type="http://schemas.openxmlformats.org/officeDocument/2006/relationships/theme" Target="../theme/theme8.xml"/><Relationship Id="rId2" Type="http://schemas.openxmlformats.org/officeDocument/2006/relationships/slideLayout" Target="../slideLayouts/slideLayout11.xml"/>
</Relationships>
</file>

<file path=ppt/slideMasters/_rels/slideMaster9.xml.rels><?xml version="1.0" encoding="UTF-8"?>
<Relationships xmlns="http://schemas.openxmlformats.org/package/2006/relationships"><Relationship Id="rId1" Type="http://schemas.openxmlformats.org/officeDocument/2006/relationships/theme" Target="../theme/theme9.xml"/><Relationship Id="rId2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p>
            <a:pPr indent="0" algn="ctr" defTabSz="914400">
              <a:lnSpc>
                <a:spcPct val="90000"/>
              </a:lnSpc>
              <a:buNone/>
            </a:pPr>
            <a:r>
              <a:rPr b="0" lang="en-US" sz="6000" strike="noStrike" u="none">
                <a:solidFill>
                  <a:schemeClr val="dk1"/>
                </a:solidFill>
                <a:uFillTx/>
                <a:latin typeface="Gotham Office"/>
              </a:rPr>
              <a:t>Click to edit Master title style</a:t>
            </a:r>
            <a:endParaRPr b="0" lang="en-US" sz="6000" strike="noStrike" u="none">
              <a:solidFill>
                <a:schemeClr val="dk1"/>
              </a:solidFill>
              <a:uFillTx/>
              <a:latin typeface="Gotham Office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dt" idx="1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defRPr b="0" lang="en-AU" sz="1200" strike="noStrike" u="none">
                <a:solidFill>
                  <a:schemeClr val="dk1">
                    <a:tint val="75000"/>
                  </a:schemeClr>
                </a:solidFill>
                <a:uFillTx/>
                <a:latin typeface="Gotham Office"/>
              </a:defRPr>
            </a:lvl1pPr>
          </a:lstStyle>
          <a:p>
            <a:pPr indent="0" defTabSz="914400">
              <a:lnSpc>
                <a:spcPct val="100000"/>
              </a:lnSpc>
              <a:buNone/>
            </a:pPr>
            <a:r>
              <a:rPr b="0" lang="en-AU" sz="1200" strike="noStrike" u="none">
                <a:solidFill>
                  <a:schemeClr val="dk1">
                    <a:tint val="75000"/>
                  </a:schemeClr>
                </a:solidFill>
                <a:uFillTx/>
                <a:latin typeface="Gotham Office"/>
              </a:rPr>
              <a:t>&lt;date/time&gt;</a:t>
            </a:r>
            <a:endParaRPr b="0" lang="en-AU" sz="12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ftr" idx="2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en-AU" sz="1400" strike="noStrike" u="non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en-AU" sz="1400" strike="noStrike" u="none">
                <a:solidFill>
                  <a:srgbClr val="000000"/>
                </a:solidFill>
                <a:uFillTx/>
                <a:latin typeface="Times New Roman"/>
              </a:rPr>
              <a:t>&lt;footer&gt;</a:t>
            </a:r>
            <a:endParaRPr b="0" lang="en-AU" sz="1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sldNum" idx="3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defRPr b="0" lang="en-AU" sz="1200" strike="noStrike" u="none">
                <a:solidFill>
                  <a:schemeClr val="dk1">
                    <a:tint val="75000"/>
                  </a:schemeClr>
                </a:solidFill>
                <a:uFillTx/>
                <a:latin typeface="Gotham Office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520CF94B-2F8E-4795-AE30-6664ED9471DD}" type="slidenum">
              <a:rPr b="0" lang="en-AU" sz="1200" strike="noStrike" u="none">
                <a:solidFill>
                  <a:schemeClr val="dk1">
                    <a:tint val="75000"/>
                  </a:schemeClr>
                </a:solidFill>
                <a:uFillTx/>
                <a:latin typeface="Gotham Office"/>
              </a:rPr>
              <a:t>&lt;number&gt;</a:t>
            </a:fld>
            <a:endParaRPr b="0" lang="en-AU" sz="12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800" strike="noStrike" u="none">
                <a:solidFill>
                  <a:schemeClr val="dk1"/>
                </a:solidFill>
                <a:uFillTx/>
                <a:latin typeface="Gotham Office"/>
              </a:rPr>
              <a:t>Click to edit the outline text format</a:t>
            </a:r>
            <a:endParaRPr b="0" lang="en-US" sz="2800" strike="noStrike" u="none">
              <a:solidFill>
                <a:schemeClr val="dk1"/>
              </a:solidFill>
              <a:uFillTx/>
              <a:latin typeface="Gotham Office"/>
            </a:endParaRPr>
          </a:p>
          <a:p>
            <a:pPr lvl="1" marL="864000" indent="-324000">
              <a:lnSpc>
                <a:spcPct val="9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000" strike="noStrike" u="none">
                <a:solidFill>
                  <a:schemeClr val="dk1"/>
                </a:solidFill>
                <a:uFillTx/>
                <a:latin typeface="Gotham Office"/>
              </a:rPr>
              <a:t>Second Outline Level</a:t>
            </a:r>
            <a:endParaRPr b="0" lang="en-US" sz="2000" strike="noStrike" u="none">
              <a:solidFill>
                <a:schemeClr val="dk1"/>
              </a:solidFill>
              <a:uFillTx/>
              <a:latin typeface="Gotham Office"/>
            </a:endParaRPr>
          </a:p>
          <a:p>
            <a:pPr lvl="2" marL="1296000" indent="-288000">
              <a:lnSpc>
                <a:spcPct val="9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chemeClr val="dk1"/>
                </a:solidFill>
                <a:uFillTx/>
                <a:latin typeface="Gotham Office"/>
              </a:rPr>
              <a:t>Third Outline Level</a:t>
            </a:r>
            <a:endParaRPr b="0" lang="en-US" sz="1800" strike="noStrike" u="none">
              <a:solidFill>
                <a:schemeClr val="dk1"/>
              </a:solidFill>
              <a:uFillTx/>
              <a:latin typeface="Gotham Office"/>
            </a:endParaRPr>
          </a:p>
          <a:p>
            <a:pPr lvl="3" marL="1728000" indent="-216000">
              <a:lnSpc>
                <a:spcPct val="9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chemeClr val="dk1"/>
                </a:solidFill>
                <a:uFillTx/>
                <a:latin typeface="Gotham Office"/>
              </a:rPr>
              <a:t>Fourth Outline Level</a:t>
            </a:r>
            <a:endParaRPr b="0" lang="en-US" sz="1800" strike="noStrike" u="none">
              <a:solidFill>
                <a:schemeClr val="dk1"/>
              </a:solidFill>
              <a:uFillTx/>
              <a:latin typeface="Gotham Office"/>
            </a:endParaRPr>
          </a:p>
          <a:p>
            <a:pPr lvl="4" marL="2160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trike="noStrike" u="none">
                <a:solidFill>
                  <a:schemeClr val="dk1"/>
                </a:solidFill>
                <a:uFillTx/>
                <a:latin typeface="Gotham Office"/>
              </a:rPr>
              <a:t>Fifth Outline Level</a:t>
            </a:r>
            <a:endParaRPr b="0" lang="en-US" sz="2000" strike="noStrike" u="none">
              <a:solidFill>
                <a:schemeClr val="dk1"/>
              </a:solidFill>
              <a:uFillTx/>
              <a:latin typeface="Gotham Office"/>
            </a:endParaRPr>
          </a:p>
          <a:p>
            <a:pPr lvl="5" marL="2592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trike="noStrike" u="none">
                <a:solidFill>
                  <a:schemeClr val="dk1"/>
                </a:solidFill>
                <a:uFillTx/>
                <a:latin typeface="Gotham Office"/>
              </a:rPr>
              <a:t>Sixth Outline Level</a:t>
            </a:r>
            <a:endParaRPr b="0" lang="en-US" sz="2000" strike="noStrike" u="none">
              <a:solidFill>
                <a:schemeClr val="dk1"/>
              </a:solidFill>
              <a:uFillTx/>
              <a:latin typeface="Gotham Office"/>
            </a:endParaRPr>
          </a:p>
          <a:p>
            <a:pPr lvl="6" marL="3024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trike="noStrike" u="none">
                <a:solidFill>
                  <a:schemeClr val="dk1"/>
                </a:solidFill>
                <a:uFillTx/>
                <a:latin typeface="Gotham Office"/>
              </a:rPr>
              <a:t>Seventh Outline Level</a:t>
            </a:r>
            <a:endParaRPr b="0" lang="en-US" sz="2000" strike="noStrike" u="none">
              <a:solidFill>
                <a:schemeClr val="dk1"/>
              </a:solidFill>
              <a:uFillTx/>
              <a:latin typeface="Gotham Office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Masters/slideMaster10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PlaceHolder 1"/>
          <p:cNvSpPr>
            <a:spLocks noGrp="1"/>
          </p:cNvSpPr>
          <p:nvPr>
            <p:ph type="title"/>
          </p:nvPr>
        </p:nvSpPr>
        <p:spPr>
          <a:xfrm>
            <a:off x="839880" y="457200"/>
            <a:ext cx="3931920" cy="15998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p>
            <a:pPr indent="0" defTabSz="914400">
              <a:lnSpc>
                <a:spcPct val="90000"/>
              </a:lnSpc>
              <a:buNone/>
            </a:pPr>
            <a:r>
              <a:rPr b="0" lang="en-US" sz="3200" strike="noStrike" u="none">
                <a:solidFill>
                  <a:schemeClr val="dk1"/>
                </a:solidFill>
                <a:uFillTx/>
                <a:latin typeface="Gotham Office"/>
              </a:rPr>
              <a:t>Click to edit Master title style</a:t>
            </a:r>
            <a:endParaRPr b="0" lang="en-US" sz="3200" strike="noStrike" u="none">
              <a:solidFill>
                <a:schemeClr val="dk1"/>
              </a:solidFill>
              <a:uFillTx/>
              <a:latin typeface="Gotham Office"/>
            </a:endParaRPr>
          </a:p>
        </p:txBody>
      </p:sp>
      <p:sp>
        <p:nvSpPr>
          <p:cNvPr id="57" name="PlaceHolder 2"/>
          <p:cNvSpPr>
            <a:spLocks noGrp="1"/>
          </p:cNvSpPr>
          <p:nvPr>
            <p:ph type="body"/>
          </p:nvPr>
        </p:nvSpPr>
        <p:spPr>
          <a:xfrm>
            <a:off x="5183280" y="987480"/>
            <a:ext cx="6171840" cy="4873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228600" indent="-228600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trike="noStrike" u="none">
                <a:solidFill>
                  <a:schemeClr val="dk1"/>
                </a:solidFill>
                <a:uFillTx/>
                <a:latin typeface="Gotham Office"/>
              </a:rPr>
              <a:t>Click to edit Master text styles</a:t>
            </a:r>
            <a:endParaRPr b="0" lang="en-US" sz="3200" strike="noStrike" u="none">
              <a:solidFill>
                <a:schemeClr val="dk1"/>
              </a:solidFill>
              <a:uFillTx/>
              <a:latin typeface="Gotham Office"/>
            </a:endParaRPr>
          </a:p>
          <a:p>
            <a:pPr lvl="1" marL="6858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800" strike="noStrike" u="none">
                <a:solidFill>
                  <a:schemeClr val="dk1"/>
                </a:solidFill>
                <a:uFillTx/>
                <a:latin typeface="Gotham Office"/>
              </a:rPr>
              <a:t>Second level</a:t>
            </a:r>
            <a:endParaRPr b="0" lang="en-US" sz="2800" strike="noStrike" u="none">
              <a:solidFill>
                <a:schemeClr val="dk1"/>
              </a:solidFill>
              <a:uFillTx/>
              <a:latin typeface="Gotham Office"/>
            </a:endParaRPr>
          </a:p>
          <a:p>
            <a:pPr lvl="2" marL="11430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400" strike="noStrike" u="none">
                <a:solidFill>
                  <a:schemeClr val="dk1"/>
                </a:solidFill>
                <a:uFillTx/>
                <a:latin typeface="Gotham Office"/>
              </a:rPr>
              <a:t>Third level</a:t>
            </a:r>
            <a:endParaRPr b="0" lang="en-US" sz="2400" strike="noStrike" u="none">
              <a:solidFill>
                <a:schemeClr val="dk1"/>
              </a:solidFill>
              <a:uFillTx/>
              <a:latin typeface="Gotham Office"/>
            </a:endParaRPr>
          </a:p>
          <a:p>
            <a:pPr lvl="3" marL="16002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000" strike="noStrike" u="none">
                <a:solidFill>
                  <a:schemeClr val="dk1"/>
                </a:solidFill>
                <a:uFillTx/>
                <a:latin typeface="Gotham Office"/>
              </a:rPr>
              <a:t>Fourth level</a:t>
            </a:r>
            <a:endParaRPr b="0" lang="en-US" sz="2000" strike="noStrike" u="none">
              <a:solidFill>
                <a:schemeClr val="dk1"/>
              </a:solidFill>
              <a:uFillTx/>
              <a:latin typeface="Gotham Office"/>
            </a:endParaRPr>
          </a:p>
          <a:p>
            <a:pPr lvl="4" marL="20574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000" strike="noStrike" u="none">
                <a:solidFill>
                  <a:schemeClr val="dk1"/>
                </a:solidFill>
                <a:uFillTx/>
                <a:latin typeface="Gotham Office"/>
              </a:rPr>
              <a:t>Fifth level</a:t>
            </a:r>
            <a:endParaRPr b="0" lang="en-US" sz="2000" strike="noStrike" u="none">
              <a:solidFill>
                <a:schemeClr val="dk1"/>
              </a:solidFill>
              <a:uFillTx/>
              <a:latin typeface="Gotham Office"/>
            </a:endParaRPr>
          </a:p>
        </p:txBody>
      </p:sp>
      <p:sp>
        <p:nvSpPr>
          <p:cNvPr id="58" name="PlaceHolder 3"/>
          <p:cNvSpPr>
            <a:spLocks noGrp="1"/>
          </p:cNvSpPr>
          <p:nvPr>
            <p:ph type="body"/>
          </p:nvPr>
        </p:nvSpPr>
        <p:spPr>
          <a:xfrm>
            <a:off x="839880" y="2057400"/>
            <a:ext cx="3931920" cy="3811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 defTabSz="914400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0" lang="en-US" sz="1600" strike="noStrike" u="none">
                <a:solidFill>
                  <a:schemeClr val="dk1"/>
                </a:solidFill>
                <a:uFillTx/>
                <a:latin typeface="Gotham Office"/>
              </a:rPr>
              <a:t>Click to edit Master text styles</a:t>
            </a:r>
            <a:endParaRPr b="0" lang="en-US" sz="1600" strike="noStrike" u="none">
              <a:solidFill>
                <a:schemeClr val="dk1"/>
              </a:solidFill>
              <a:uFillTx/>
              <a:latin typeface="Gotham Office"/>
            </a:endParaRPr>
          </a:p>
        </p:txBody>
      </p:sp>
      <p:sp>
        <p:nvSpPr>
          <p:cNvPr id="59" name="PlaceHolder 4"/>
          <p:cNvSpPr>
            <a:spLocks noGrp="1"/>
          </p:cNvSpPr>
          <p:nvPr>
            <p:ph type="dt" idx="28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defRPr b="0" lang="en-AU" sz="1200" strike="noStrike" u="none">
                <a:solidFill>
                  <a:schemeClr val="dk1">
                    <a:tint val="75000"/>
                  </a:schemeClr>
                </a:solidFill>
                <a:uFillTx/>
                <a:latin typeface="Gotham Office"/>
              </a:defRPr>
            </a:lvl1pPr>
          </a:lstStyle>
          <a:p>
            <a:pPr indent="0" defTabSz="914400">
              <a:lnSpc>
                <a:spcPct val="100000"/>
              </a:lnSpc>
              <a:buNone/>
            </a:pPr>
            <a:r>
              <a:rPr b="0" lang="en-AU" sz="1200" strike="noStrike" u="none">
                <a:solidFill>
                  <a:schemeClr val="dk1">
                    <a:tint val="75000"/>
                  </a:schemeClr>
                </a:solidFill>
                <a:uFillTx/>
                <a:latin typeface="Gotham Office"/>
              </a:rPr>
              <a:t> </a:t>
            </a:r>
            <a:endParaRPr b="0" lang="en-AU" sz="12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60" name="PlaceHolder 5"/>
          <p:cNvSpPr>
            <a:spLocks noGrp="1"/>
          </p:cNvSpPr>
          <p:nvPr>
            <p:ph type="ftr" idx="29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en-AU" sz="1400" strike="noStrike" u="non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en-AU" sz="1400" strike="noStrike" u="none">
                <a:solidFill>
                  <a:srgbClr val="000000"/>
                </a:solidFill>
                <a:uFillTx/>
                <a:latin typeface="Times New Roman"/>
              </a:rPr>
              <a:t> </a:t>
            </a:r>
            <a:endParaRPr b="0" lang="en-AU" sz="1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61" name="PlaceHolder 6"/>
          <p:cNvSpPr>
            <a:spLocks noGrp="1"/>
          </p:cNvSpPr>
          <p:nvPr>
            <p:ph type="sldNum" idx="30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defRPr b="0" lang="en-AU" sz="1200" strike="noStrike" u="none">
                <a:solidFill>
                  <a:schemeClr val="dk1">
                    <a:tint val="75000"/>
                  </a:schemeClr>
                </a:solidFill>
                <a:uFillTx/>
                <a:latin typeface="Gotham Office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E21D21C5-F503-48AE-BBC4-CDDFA1B8048C}" type="slidenum">
              <a:rPr b="0" lang="en-AU" sz="1200" strike="noStrike" u="none">
                <a:solidFill>
                  <a:schemeClr val="dk1">
                    <a:tint val="75000"/>
                  </a:schemeClr>
                </a:solidFill>
                <a:uFillTx/>
                <a:latin typeface="Gotham Office"/>
              </a:rPr>
              <a:t>1</a:t>
            </a:fld>
            <a:endParaRPr b="0" lang="en-AU" sz="12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0" r:id="rId2"/>
  </p:sldLayoutIdLst>
</p:sldMaster>
</file>

<file path=ppt/slideMasters/slideMaster1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PlaceHolder 1"/>
          <p:cNvSpPr>
            <a:spLocks noGrp="1"/>
          </p:cNvSpPr>
          <p:nvPr>
            <p:ph type="title"/>
          </p:nvPr>
        </p:nvSpPr>
        <p:spPr>
          <a:xfrm>
            <a:off x="839880" y="457200"/>
            <a:ext cx="3931920" cy="15998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p>
            <a:pPr indent="0" defTabSz="914400">
              <a:lnSpc>
                <a:spcPct val="90000"/>
              </a:lnSpc>
              <a:buNone/>
            </a:pPr>
            <a:r>
              <a:rPr b="0" lang="en-US" sz="3200" strike="noStrike" u="none">
                <a:solidFill>
                  <a:schemeClr val="dk1"/>
                </a:solidFill>
                <a:uFillTx/>
                <a:latin typeface="Gotham Office"/>
              </a:rPr>
              <a:t>Click to edit Master title style</a:t>
            </a:r>
            <a:endParaRPr b="0" lang="en-US" sz="3200" strike="noStrike" u="none">
              <a:solidFill>
                <a:schemeClr val="dk1"/>
              </a:solidFill>
              <a:uFillTx/>
              <a:latin typeface="Gotham Office"/>
            </a:endParaRPr>
          </a:p>
        </p:txBody>
      </p:sp>
      <p:sp>
        <p:nvSpPr>
          <p:cNvPr id="63" name="PlaceHolder 2"/>
          <p:cNvSpPr>
            <a:spLocks noGrp="1"/>
          </p:cNvSpPr>
          <p:nvPr>
            <p:ph type="body"/>
          </p:nvPr>
        </p:nvSpPr>
        <p:spPr>
          <a:xfrm>
            <a:off x="5183280" y="987480"/>
            <a:ext cx="6171840" cy="48733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pPr indent="0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3200" strike="noStrike" u="none">
                <a:solidFill>
                  <a:schemeClr val="dk1"/>
                </a:solidFill>
                <a:uFillTx/>
                <a:latin typeface="Gotham Office"/>
              </a:rPr>
              <a:t>Click icon to add picture</a:t>
            </a:r>
            <a:endParaRPr b="0" lang="en-US" sz="3200" strike="noStrike" u="none">
              <a:solidFill>
                <a:schemeClr val="dk1"/>
              </a:solidFill>
              <a:uFillTx/>
              <a:latin typeface="Gotham Office"/>
            </a:endParaRPr>
          </a:p>
        </p:txBody>
      </p:sp>
      <p:sp>
        <p:nvSpPr>
          <p:cNvPr id="64" name="PlaceHolder 3"/>
          <p:cNvSpPr>
            <a:spLocks noGrp="1"/>
          </p:cNvSpPr>
          <p:nvPr>
            <p:ph type="body"/>
          </p:nvPr>
        </p:nvSpPr>
        <p:spPr>
          <a:xfrm>
            <a:off x="839880" y="2057400"/>
            <a:ext cx="3931920" cy="3811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 defTabSz="914400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0" lang="en-US" sz="1600" strike="noStrike" u="none">
                <a:solidFill>
                  <a:schemeClr val="dk1"/>
                </a:solidFill>
                <a:uFillTx/>
                <a:latin typeface="Gotham Office"/>
              </a:rPr>
              <a:t>Click to edit Master text styles</a:t>
            </a:r>
            <a:endParaRPr b="0" lang="en-US" sz="1600" strike="noStrike" u="none">
              <a:solidFill>
                <a:schemeClr val="dk1"/>
              </a:solidFill>
              <a:uFillTx/>
              <a:latin typeface="Gotham Office"/>
            </a:endParaRPr>
          </a:p>
        </p:txBody>
      </p:sp>
      <p:sp>
        <p:nvSpPr>
          <p:cNvPr id="65" name="PlaceHolder 4"/>
          <p:cNvSpPr>
            <a:spLocks noGrp="1"/>
          </p:cNvSpPr>
          <p:nvPr>
            <p:ph type="dt" idx="31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defRPr b="0" lang="en-AU" sz="1200" strike="noStrike" u="none">
                <a:solidFill>
                  <a:schemeClr val="dk1">
                    <a:tint val="75000"/>
                  </a:schemeClr>
                </a:solidFill>
                <a:uFillTx/>
                <a:latin typeface="Gotham Office"/>
              </a:defRPr>
            </a:lvl1pPr>
          </a:lstStyle>
          <a:p>
            <a:pPr indent="0" defTabSz="914400">
              <a:lnSpc>
                <a:spcPct val="100000"/>
              </a:lnSpc>
              <a:buNone/>
            </a:pPr>
            <a:r>
              <a:rPr b="0" lang="en-AU" sz="1200" strike="noStrike" u="none">
                <a:solidFill>
                  <a:schemeClr val="dk1">
                    <a:tint val="75000"/>
                  </a:schemeClr>
                </a:solidFill>
                <a:uFillTx/>
                <a:latin typeface="Gotham Office"/>
              </a:rPr>
              <a:t> </a:t>
            </a:r>
            <a:endParaRPr b="0" lang="en-AU" sz="12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66" name="PlaceHolder 5"/>
          <p:cNvSpPr>
            <a:spLocks noGrp="1"/>
          </p:cNvSpPr>
          <p:nvPr>
            <p:ph type="ftr" idx="32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en-AU" sz="1400" strike="noStrike" u="non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en-AU" sz="1400" strike="noStrike" u="none">
                <a:solidFill>
                  <a:srgbClr val="000000"/>
                </a:solidFill>
                <a:uFillTx/>
                <a:latin typeface="Times New Roman"/>
              </a:rPr>
              <a:t> </a:t>
            </a:r>
            <a:endParaRPr b="0" lang="en-AU" sz="1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67" name="PlaceHolder 6"/>
          <p:cNvSpPr>
            <a:spLocks noGrp="1"/>
          </p:cNvSpPr>
          <p:nvPr>
            <p:ph type="sldNum" idx="33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defRPr b="0" lang="en-AU" sz="1200" strike="noStrike" u="none">
                <a:solidFill>
                  <a:schemeClr val="dk1">
                    <a:tint val="75000"/>
                  </a:schemeClr>
                </a:solidFill>
                <a:uFillTx/>
                <a:latin typeface="Gotham Office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52E584DB-7949-4060-95C8-3657AC922DE6}" type="slidenum">
              <a:rPr b="0" lang="en-AU" sz="1200" strike="noStrike" u="none">
                <a:solidFill>
                  <a:schemeClr val="dk1">
                    <a:tint val="75000"/>
                  </a:schemeClr>
                </a:solidFill>
                <a:uFillTx/>
                <a:latin typeface="Gotham Office"/>
              </a:rPr>
              <a:t>1</a:t>
            </a:fld>
            <a:endParaRPr b="0" lang="en-AU" sz="12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2" r:id="rId2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defTabSz="914400">
              <a:lnSpc>
                <a:spcPct val="90000"/>
              </a:lnSpc>
              <a:buNone/>
            </a:pPr>
            <a:r>
              <a:rPr b="0" lang="en-US" sz="4400" strike="noStrike" u="none">
                <a:solidFill>
                  <a:schemeClr val="dk1"/>
                </a:solidFill>
                <a:uFillTx/>
                <a:latin typeface="Gotham Office"/>
              </a:rPr>
              <a:t>Click to edit Master title style</a:t>
            </a:r>
            <a:endParaRPr b="0" lang="en-US" sz="4400" strike="noStrike" u="none">
              <a:solidFill>
                <a:schemeClr val="dk1"/>
              </a:solidFill>
              <a:uFillTx/>
              <a:latin typeface="Gotham Office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10515240" cy="43509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 vert="eaVert">
            <a:noAutofit/>
          </a:bodyPr>
          <a:p>
            <a:pPr marL="228600" indent="-228600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800" strike="noStrike" u="none">
                <a:solidFill>
                  <a:schemeClr val="dk1"/>
                </a:solidFill>
                <a:uFillTx/>
                <a:latin typeface="Gotham Office"/>
              </a:rPr>
              <a:t>Click to edit Master text styles</a:t>
            </a:r>
            <a:endParaRPr b="0" lang="en-US" sz="2800" strike="noStrike" u="none">
              <a:solidFill>
                <a:schemeClr val="dk1"/>
              </a:solidFill>
              <a:uFillTx/>
              <a:latin typeface="Gotham Office"/>
            </a:endParaRPr>
          </a:p>
          <a:p>
            <a:pPr lvl="1" marL="6858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400" strike="noStrike" u="none">
                <a:solidFill>
                  <a:schemeClr val="dk1"/>
                </a:solidFill>
                <a:uFillTx/>
                <a:latin typeface="Gotham Office"/>
              </a:rPr>
              <a:t>Second level</a:t>
            </a:r>
            <a:endParaRPr b="0" lang="en-US" sz="2400" strike="noStrike" u="none">
              <a:solidFill>
                <a:schemeClr val="dk1"/>
              </a:solidFill>
              <a:uFillTx/>
              <a:latin typeface="Gotham Office"/>
            </a:endParaRPr>
          </a:p>
          <a:p>
            <a:pPr lvl="2" marL="11430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000" strike="noStrike" u="none">
                <a:solidFill>
                  <a:schemeClr val="dk1"/>
                </a:solidFill>
                <a:uFillTx/>
                <a:latin typeface="Gotham Office"/>
              </a:rPr>
              <a:t>Third level</a:t>
            </a:r>
            <a:endParaRPr b="0" lang="en-US" sz="2000" strike="noStrike" u="none">
              <a:solidFill>
                <a:schemeClr val="dk1"/>
              </a:solidFill>
              <a:uFillTx/>
              <a:latin typeface="Gotham Office"/>
            </a:endParaRPr>
          </a:p>
          <a:p>
            <a:pPr lvl="3" marL="16002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1800" strike="noStrike" u="none">
                <a:solidFill>
                  <a:schemeClr val="dk1"/>
                </a:solidFill>
                <a:uFillTx/>
                <a:latin typeface="Gotham Office"/>
              </a:rPr>
              <a:t>Fourth level</a:t>
            </a:r>
            <a:endParaRPr b="0" lang="en-US" sz="1800" strike="noStrike" u="none">
              <a:solidFill>
                <a:schemeClr val="dk1"/>
              </a:solidFill>
              <a:uFillTx/>
              <a:latin typeface="Gotham Office"/>
            </a:endParaRPr>
          </a:p>
          <a:p>
            <a:pPr lvl="4" marL="20574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1800" strike="noStrike" u="none">
                <a:solidFill>
                  <a:schemeClr val="dk1"/>
                </a:solidFill>
                <a:uFillTx/>
                <a:latin typeface="Gotham Office"/>
              </a:rPr>
              <a:t>Fifth level</a:t>
            </a:r>
            <a:endParaRPr b="0" lang="en-US" sz="1800" strike="noStrike" u="none">
              <a:solidFill>
                <a:schemeClr val="dk1"/>
              </a:solidFill>
              <a:uFillTx/>
              <a:latin typeface="Gotham Office"/>
            </a:endParaRPr>
          </a:p>
        </p:txBody>
      </p:sp>
      <p:sp>
        <p:nvSpPr>
          <p:cNvPr id="9" name="PlaceHolder 3"/>
          <p:cNvSpPr>
            <a:spLocks noGrp="1"/>
          </p:cNvSpPr>
          <p:nvPr>
            <p:ph type="dt" idx="4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defRPr b="0" lang="en-AU" sz="1200" strike="noStrike" u="none">
                <a:solidFill>
                  <a:schemeClr val="dk1">
                    <a:tint val="75000"/>
                  </a:schemeClr>
                </a:solidFill>
                <a:uFillTx/>
                <a:latin typeface="Gotham Office"/>
              </a:defRPr>
            </a:lvl1pPr>
          </a:lstStyle>
          <a:p>
            <a:pPr indent="0" defTabSz="914400">
              <a:lnSpc>
                <a:spcPct val="100000"/>
              </a:lnSpc>
              <a:buNone/>
            </a:pPr>
            <a:r>
              <a:rPr b="0" lang="en-AU" sz="1200" strike="noStrike" u="none">
                <a:solidFill>
                  <a:schemeClr val="dk1">
                    <a:tint val="75000"/>
                  </a:schemeClr>
                </a:solidFill>
                <a:uFillTx/>
                <a:latin typeface="Gotham Office"/>
              </a:rPr>
              <a:t> </a:t>
            </a:r>
            <a:endParaRPr b="0" lang="en-AU" sz="12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10" name="PlaceHolder 4"/>
          <p:cNvSpPr>
            <a:spLocks noGrp="1"/>
          </p:cNvSpPr>
          <p:nvPr>
            <p:ph type="ftr" idx="5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en-AU" sz="1400" strike="noStrike" u="non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en-AU" sz="1400" strike="noStrike" u="none">
                <a:solidFill>
                  <a:srgbClr val="000000"/>
                </a:solidFill>
                <a:uFillTx/>
                <a:latin typeface="Times New Roman"/>
              </a:rPr>
              <a:t> </a:t>
            </a:r>
            <a:endParaRPr b="0" lang="en-AU" sz="1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11" name="PlaceHolder 5"/>
          <p:cNvSpPr>
            <a:spLocks noGrp="1"/>
          </p:cNvSpPr>
          <p:nvPr>
            <p:ph type="sldNum" idx="6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defRPr b="0" lang="en-AU" sz="1200" strike="noStrike" u="none">
                <a:solidFill>
                  <a:schemeClr val="dk1">
                    <a:tint val="75000"/>
                  </a:schemeClr>
                </a:solidFill>
                <a:uFillTx/>
                <a:latin typeface="Gotham Office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5403762C-EDB5-4DC2-9D23-A00776C5BDCA}" type="slidenum">
              <a:rPr b="0" lang="en-AU" sz="1200" strike="noStrike" u="none">
                <a:solidFill>
                  <a:schemeClr val="dk1">
                    <a:tint val="75000"/>
                  </a:schemeClr>
                </a:solidFill>
                <a:uFillTx/>
                <a:latin typeface="Gotham Office"/>
              </a:rPr>
              <a:t>1</a:t>
            </a:fld>
            <a:endParaRPr b="0" lang="en-AU" sz="12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2"/>
  </p:sldLayoutIdLst>
</p:sldMaster>
</file>

<file path=ppt/slideMasters/slideMaster3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8724960" y="365040"/>
            <a:ext cx="2628720" cy="58114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 vert="eaVert">
            <a:noAutofit/>
          </a:bodyPr>
          <a:p>
            <a:pPr indent="0" defTabSz="914400">
              <a:lnSpc>
                <a:spcPct val="90000"/>
              </a:lnSpc>
              <a:buNone/>
            </a:pPr>
            <a:r>
              <a:rPr b="0" lang="en-US" sz="4400" strike="noStrike" u="none">
                <a:solidFill>
                  <a:schemeClr val="dk1"/>
                </a:solidFill>
                <a:uFillTx/>
                <a:latin typeface="Gotham Office"/>
              </a:rPr>
              <a:t>Click to edit Master title style</a:t>
            </a:r>
            <a:endParaRPr b="0" lang="en-US" sz="4400" strike="noStrike" u="none">
              <a:solidFill>
                <a:schemeClr val="dk1"/>
              </a:solidFill>
              <a:uFillTx/>
              <a:latin typeface="Gotham Office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 type="body"/>
          </p:nvPr>
        </p:nvSpPr>
        <p:spPr>
          <a:xfrm>
            <a:off x="838080" y="365040"/>
            <a:ext cx="7733880" cy="58114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 vert="eaVert">
            <a:noAutofit/>
          </a:bodyPr>
          <a:p>
            <a:pPr marL="228600" indent="-228600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800" strike="noStrike" u="none">
                <a:solidFill>
                  <a:schemeClr val="dk1"/>
                </a:solidFill>
                <a:uFillTx/>
                <a:latin typeface="Gotham Office"/>
              </a:rPr>
              <a:t>Click to edit Master text styles</a:t>
            </a:r>
            <a:endParaRPr b="0" lang="en-US" sz="2800" strike="noStrike" u="none">
              <a:solidFill>
                <a:schemeClr val="dk1"/>
              </a:solidFill>
              <a:uFillTx/>
              <a:latin typeface="Gotham Office"/>
            </a:endParaRPr>
          </a:p>
          <a:p>
            <a:pPr lvl="1" marL="6858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400" strike="noStrike" u="none">
                <a:solidFill>
                  <a:schemeClr val="dk1"/>
                </a:solidFill>
                <a:uFillTx/>
                <a:latin typeface="Gotham Office"/>
              </a:rPr>
              <a:t>Second level</a:t>
            </a:r>
            <a:endParaRPr b="0" lang="en-US" sz="2400" strike="noStrike" u="none">
              <a:solidFill>
                <a:schemeClr val="dk1"/>
              </a:solidFill>
              <a:uFillTx/>
              <a:latin typeface="Gotham Office"/>
            </a:endParaRPr>
          </a:p>
          <a:p>
            <a:pPr lvl="2" marL="11430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000" strike="noStrike" u="none">
                <a:solidFill>
                  <a:schemeClr val="dk1"/>
                </a:solidFill>
                <a:uFillTx/>
                <a:latin typeface="Gotham Office"/>
              </a:rPr>
              <a:t>Third level</a:t>
            </a:r>
            <a:endParaRPr b="0" lang="en-US" sz="2000" strike="noStrike" u="none">
              <a:solidFill>
                <a:schemeClr val="dk1"/>
              </a:solidFill>
              <a:uFillTx/>
              <a:latin typeface="Gotham Office"/>
            </a:endParaRPr>
          </a:p>
          <a:p>
            <a:pPr lvl="3" marL="16002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1800" strike="noStrike" u="none">
                <a:solidFill>
                  <a:schemeClr val="dk1"/>
                </a:solidFill>
                <a:uFillTx/>
                <a:latin typeface="Gotham Office"/>
              </a:rPr>
              <a:t>Fourth level</a:t>
            </a:r>
            <a:endParaRPr b="0" lang="en-US" sz="1800" strike="noStrike" u="none">
              <a:solidFill>
                <a:schemeClr val="dk1"/>
              </a:solidFill>
              <a:uFillTx/>
              <a:latin typeface="Gotham Office"/>
            </a:endParaRPr>
          </a:p>
          <a:p>
            <a:pPr lvl="4" marL="20574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1800" strike="noStrike" u="none">
                <a:solidFill>
                  <a:schemeClr val="dk1"/>
                </a:solidFill>
                <a:uFillTx/>
                <a:latin typeface="Gotham Office"/>
              </a:rPr>
              <a:t>Fifth level</a:t>
            </a:r>
            <a:endParaRPr b="0" lang="en-US" sz="1800" strike="noStrike" u="none">
              <a:solidFill>
                <a:schemeClr val="dk1"/>
              </a:solidFill>
              <a:uFillTx/>
              <a:latin typeface="Gotham Office"/>
            </a:endParaRPr>
          </a:p>
        </p:txBody>
      </p:sp>
      <p:sp>
        <p:nvSpPr>
          <p:cNvPr id="14" name="PlaceHolder 3"/>
          <p:cNvSpPr>
            <a:spLocks noGrp="1"/>
          </p:cNvSpPr>
          <p:nvPr>
            <p:ph type="dt" idx="7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defRPr b="0" lang="en-AU" sz="1200" strike="noStrike" u="none">
                <a:solidFill>
                  <a:schemeClr val="dk1">
                    <a:tint val="75000"/>
                  </a:schemeClr>
                </a:solidFill>
                <a:uFillTx/>
                <a:latin typeface="Gotham Office"/>
              </a:defRPr>
            </a:lvl1pPr>
          </a:lstStyle>
          <a:p>
            <a:pPr indent="0" defTabSz="914400">
              <a:lnSpc>
                <a:spcPct val="100000"/>
              </a:lnSpc>
              <a:buNone/>
            </a:pPr>
            <a:r>
              <a:rPr b="0" lang="en-AU" sz="1200" strike="noStrike" u="none">
                <a:solidFill>
                  <a:schemeClr val="dk1">
                    <a:tint val="75000"/>
                  </a:schemeClr>
                </a:solidFill>
                <a:uFillTx/>
                <a:latin typeface="Gotham Office"/>
              </a:rPr>
              <a:t> </a:t>
            </a:r>
            <a:endParaRPr b="0" lang="en-AU" sz="12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15" name="PlaceHolder 4"/>
          <p:cNvSpPr>
            <a:spLocks noGrp="1"/>
          </p:cNvSpPr>
          <p:nvPr>
            <p:ph type="ftr" idx="8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en-AU" sz="1400" strike="noStrike" u="non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en-AU" sz="1400" strike="noStrike" u="none">
                <a:solidFill>
                  <a:srgbClr val="000000"/>
                </a:solidFill>
                <a:uFillTx/>
                <a:latin typeface="Times New Roman"/>
              </a:rPr>
              <a:t> </a:t>
            </a:r>
            <a:endParaRPr b="0" lang="en-AU" sz="1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16" name="PlaceHolder 5"/>
          <p:cNvSpPr>
            <a:spLocks noGrp="1"/>
          </p:cNvSpPr>
          <p:nvPr>
            <p:ph type="sldNum" idx="9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defRPr b="0" lang="en-AU" sz="1200" strike="noStrike" u="none">
                <a:solidFill>
                  <a:schemeClr val="dk1">
                    <a:tint val="75000"/>
                  </a:schemeClr>
                </a:solidFill>
                <a:uFillTx/>
                <a:latin typeface="Gotham Office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C449AC0E-5235-417C-97BC-D0F46B6553AE}" type="slidenum">
              <a:rPr b="0" lang="en-AU" sz="1200" strike="noStrike" u="none">
                <a:solidFill>
                  <a:schemeClr val="dk1">
                    <a:tint val="75000"/>
                  </a:schemeClr>
                </a:solidFill>
                <a:uFillTx/>
                <a:latin typeface="Gotham Office"/>
              </a:rPr>
              <a:t>1</a:t>
            </a:fld>
            <a:endParaRPr b="0" lang="en-AU" sz="12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3" r:id="rId2"/>
  </p:sldLayoutIdLst>
</p:sldMaster>
</file>

<file path=ppt/slideMasters/slideMaster4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defTabSz="914400">
              <a:lnSpc>
                <a:spcPct val="90000"/>
              </a:lnSpc>
              <a:buNone/>
            </a:pPr>
            <a:r>
              <a:rPr b="1" lang="en-US" sz="4400" strike="noStrike" u="none">
                <a:solidFill>
                  <a:schemeClr val="dk1"/>
                </a:solidFill>
                <a:uFillTx/>
                <a:latin typeface="Gotham Office"/>
              </a:rPr>
              <a:t>Click to edit Master title style</a:t>
            </a:r>
            <a:endParaRPr b="0" lang="en-US" sz="4400" strike="noStrike" u="none">
              <a:solidFill>
                <a:schemeClr val="dk1"/>
              </a:solidFill>
              <a:uFillTx/>
              <a:latin typeface="Gotham Office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10515240" cy="43509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228600" indent="-228600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800" strike="noStrike" u="none">
                <a:solidFill>
                  <a:schemeClr val="dk1"/>
                </a:solidFill>
                <a:uFillTx/>
                <a:latin typeface="Gotham Office"/>
              </a:rPr>
              <a:t>Click to edit Master text styles</a:t>
            </a:r>
            <a:endParaRPr b="0" lang="en-US" sz="2800" strike="noStrike" u="none">
              <a:solidFill>
                <a:schemeClr val="dk1"/>
              </a:solidFill>
              <a:uFillTx/>
              <a:latin typeface="Gotham Office"/>
            </a:endParaRPr>
          </a:p>
          <a:p>
            <a:pPr lvl="1" marL="6858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400" strike="noStrike" u="none">
                <a:solidFill>
                  <a:schemeClr val="dk1"/>
                </a:solidFill>
                <a:uFillTx/>
                <a:latin typeface="Gotham Office"/>
              </a:rPr>
              <a:t>Second level</a:t>
            </a:r>
            <a:endParaRPr b="0" lang="en-US" sz="2400" strike="noStrike" u="none">
              <a:solidFill>
                <a:schemeClr val="dk1"/>
              </a:solidFill>
              <a:uFillTx/>
              <a:latin typeface="Gotham Office"/>
            </a:endParaRPr>
          </a:p>
          <a:p>
            <a:pPr lvl="2" marL="11430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000" strike="noStrike" u="none">
                <a:solidFill>
                  <a:schemeClr val="dk1"/>
                </a:solidFill>
                <a:uFillTx/>
                <a:latin typeface="Gotham Office"/>
              </a:rPr>
              <a:t>Third level</a:t>
            </a:r>
            <a:endParaRPr b="0" lang="en-US" sz="2000" strike="noStrike" u="none">
              <a:solidFill>
                <a:schemeClr val="dk1"/>
              </a:solidFill>
              <a:uFillTx/>
              <a:latin typeface="Gotham Office"/>
            </a:endParaRPr>
          </a:p>
          <a:p>
            <a:pPr lvl="3" marL="16002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1800" strike="noStrike" u="none">
                <a:solidFill>
                  <a:schemeClr val="dk1"/>
                </a:solidFill>
                <a:uFillTx/>
                <a:latin typeface="Gotham Office"/>
              </a:rPr>
              <a:t>Fourth level</a:t>
            </a:r>
            <a:endParaRPr b="0" lang="en-US" sz="1800" strike="noStrike" u="none">
              <a:solidFill>
                <a:schemeClr val="dk1"/>
              </a:solidFill>
              <a:uFillTx/>
              <a:latin typeface="Gotham Office"/>
            </a:endParaRPr>
          </a:p>
          <a:p>
            <a:pPr lvl="4" marL="20574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1800" strike="noStrike" u="none">
                <a:solidFill>
                  <a:schemeClr val="dk1"/>
                </a:solidFill>
                <a:uFillTx/>
                <a:latin typeface="Gotham Office"/>
              </a:rPr>
              <a:t>Fifth level</a:t>
            </a:r>
            <a:endParaRPr b="0" lang="en-US" sz="1800" strike="noStrike" u="none">
              <a:solidFill>
                <a:schemeClr val="dk1"/>
              </a:solidFill>
              <a:uFillTx/>
              <a:latin typeface="Gotham Office"/>
            </a:endParaRPr>
          </a:p>
        </p:txBody>
      </p:sp>
      <p:sp>
        <p:nvSpPr>
          <p:cNvPr id="19" name="PlaceHolder 3"/>
          <p:cNvSpPr>
            <a:spLocks noGrp="1"/>
          </p:cNvSpPr>
          <p:nvPr>
            <p:ph type="dt" idx="10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defRPr b="0" lang="en-AU" sz="1200" strike="noStrike" u="none">
                <a:solidFill>
                  <a:schemeClr val="dk1">
                    <a:tint val="75000"/>
                  </a:schemeClr>
                </a:solidFill>
                <a:uFillTx/>
                <a:latin typeface="Gotham Office"/>
              </a:defRPr>
            </a:lvl1pPr>
          </a:lstStyle>
          <a:p>
            <a:pPr indent="0" defTabSz="914400">
              <a:lnSpc>
                <a:spcPct val="100000"/>
              </a:lnSpc>
              <a:buNone/>
            </a:pPr>
            <a:r>
              <a:rPr b="0" lang="en-AU" sz="1200" strike="noStrike" u="none">
                <a:solidFill>
                  <a:schemeClr val="dk1">
                    <a:tint val="75000"/>
                  </a:schemeClr>
                </a:solidFill>
                <a:uFillTx/>
                <a:latin typeface="Gotham Office"/>
              </a:rPr>
              <a:t> </a:t>
            </a:r>
            <a:endParaRPr b="0" lang="en-AU" sz="12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20" name="PlaceHolder 4"/>
          <p:cNvSpPr>
            <a:spLocks noGrp="1"/>
          </p:cNvSpPr>
          <p:nvPr>
            <p:ph type="ftr" idx="11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en-AU" sz="1400" strike="noStrike" u="non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en-AU" sz="1400" strike="noStrike" u="none">
                <a:solidFill>
                  <a:srgbClr val="000000"/>
                </a:solidFill>
                <a:uFillTx/>
                <a:latin typeface="Times New Roman"/>
              </a:rPr>
              <a:t> </a:t>
            </a:r>
            <a:endParaRPr b="0" lang="en-AU" sz="1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21" name="PlaceHolder 5"/>
          <p:cNvSpPr>
            <a:spLocks noGrp="1"/>
          </p:cNvSpPr>
          <p:nvPr>
            <p:ph type="sldNum" idx="12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defRPr b="0" lang="en-AU" sz="1200" strike="noStrike" u="none">
                <a:solidFill>
                  <a:schemeClr val="dk1">
                    <a:tint val="75000"/>
                  </a:schemeClr>
                </a:solidFill>
                <a:uFillTx/>
                <a:latin typeface="Gotham Office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9BFB81BB-42FD-4292-8441-CC5F58D2E9A8}" type="slidenum">
              <a:rPr b="0" lang="en-AU" sz="1200" strike="noStrike" u="none">
                <a:solidFill>
                  <a:schemeClr val="dk1">
                    <a:tint val="75000"/>
                  </a:schemeClr>
                </a:solidFill>
                <a:uFillTx/>
                <a:latin typeface="Gotham Office"/>
              </a:rPr>
              <a:t>1</a:t>
            </a:fld>
            <a:endParaRPr b="0" lang="en-AU" sz="12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5" r:id="rId2"/>
    <p:sldLayoutId id="2147483656" r:id="rId3"/>
    <p:sldLayoutId id="2147483657" r:id="rId4"/>
    <p:sldLayoutId id="2147483658" r:id="rId5"/>
  </p:sldLayoutIdLst>
</p:sldMaster>
</file>

<file path=ppt/slideMasters/slideMaster5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831960" y="1709640"/>
            <a:ext cx="10515240" cy="28522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p>
            <a:pPr indent="0" defTabSz="914400">
              <a:lnSpc>
                <a:spcPct val="90000"/>
              </a:lnSpc>
              <a:buNone/>
            </a:pPr>
            <a:r>
              <a:rPr b="0" lang="en-US" sz="6000" strike="noStrike" u="none">
                <a:solidFill>
                  <a:schemeClr val="dk1"/>
                </a:solidFill>
                <a:uFillTx/>
                <a:latin typeface="Gotham Office"/>
              </a:rPr>
              <a:t>Click to edit Master title style</a:t>
            </a:r>
            <a:endParaRPr b="0" lang="en-US" sz="6000" strike="noStrike" u="none">
              <a:solidFill>
                <a:schemeClr val="dk1"/>
              </a:solidFill>
              <a:uFillTx/>
              <a:latin typeface="Gotham Office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831960" y="4589640"/>
            <a:ext cx="10515240" cy="14997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 defTabSz="914400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0" lang="en-US" sz="2400" strike="noStrike" u="none">
                <a:solidFill>
                  <a:schemeClr val="dk1">
                    <a:tint val="75000"/>
                  </a:schemeClr>
                </a:solidFill>
                <a:uFillTx/>
                <a:latin typeface="Gotham Office"/>
              </a:rPr>
              <a:t>Click to edit Master text styles</a:t>
            </a:r>
            <a:endParaRPr b="0" lang="en-US" sz="2400" strike="noStrike" u="none">
              <a:solidFill>
                <a:schemeClr val="dk1"/>
              </a:solidFill>
              <a:uFillTx/>
              <a:latin typeface="Gotham Office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dt" idx="13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defRPr b="0" lang="en-AU" sz="1200" strike="noStrike" u="none">
                <a:solidFill>
                  <a:schemeClr val="dk1">
                    <a:tint val="75000"/>
                  </a:schemeClr>
                </a:solidFill>
                <a:uFillTx/>
                <a:latin typeface="Gotham Office"/>
              </a:defRPr>
            </a:lvl1pPr>
          </a:lstStyle>
          <a:p>
            <a:pPr indent="0" defTabSz="914400">
              <a:lnSpc>
                <a:spcPct val="100000"/>
              </a:lnSpc>
              <a:buNone/>
            </a:pPr>
            <a:r>
              <a:rPr b="0" lang="en-AU" sz="1200" strike="noStrike" u="none">
                <a:solidFill>
                  <a:schemeClr val="dk1">
                    <a:tint val="75000"/>
                  </a:schemeClr>
                </a:solidFill>
                <a:uFillTx/>
                <a:latin typeface="Gotham Office"/>
              </a:rPr>
              <a:t> </a:t>
            </a:r>
            <a:endParaRPr b="0" lang="en-AU" sz="12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 type="ftr" idx="14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en-AU" sz="1400" strike="noStrike" u="non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en-AU" sz="1400" strike="noStrike" u="none">
                <a:solidFill>
                  <a:srgbClr val="000000"/>
                </a:solidFill>
                <a:uFillTx/>
                <a:latin typeface="Times New Roman"/>
              </a:rPr>
              <a:t> </a:t>
            </a:r>
            <a:endParaRPr b="0" lang="en-AU" sz="1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 type="sldNum" idx="15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defRPr b="0" lang="en-AU" sz="1200" strike="noStrike" u="none">
                <a:solidFill>
                  <a:schemeClr val="dk1">
                    <a:tint val="75000"/>
                  </a:schemeClr>
                </a:solidFill>
                <a:uFillTx/>
                <a:latin typeface="Gotham Office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FED63824-F06F-429D-B83D-B1CBA7DA0337}" type="slidenum">
              <a:rPr b="0" lang="en-AU" sz="1200" strike="noStrike" u="none">
                <a:solidFill>
                  <a:schemeClr val="dk1">
                    <a:tint val="75000"/>
                  </a:schemeClr>
                </a:solidFill>
                <a:uFillTx/>
                <a:latin typeface="Gotham Office"/>
              </a:rPr>
              <a:t>1</a:t>
            </a:fld>
            <a:endParaRPr b="0" lang="en-AU" sz="12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0" r:id="rId2"/>
  </p:sldLayoutIdLst>
</p:sldMaster>
</file>

<file path=ppt/slideMasters/slideMaster6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defTabSz="914400">
              <a:lnSpc>
                <a:spcPct val="90000"/>
              </a:lnSpc>
              <a:buNone/>
            </a:pPr>
            <a:r>
              <a:rPr b="0" lang="en-US" sz="4400" strike="noStrike" u="none">
                <a:solidFill>
                  <a:schemeClr val="dk1"/>
                </a:solidFill>
                <a:uFillTx/>
                <a:latin typeface="Gotham Office"/>
              </a:rPr>
              <a:t>Click to edit Master title style</a:t>
            </a:r>
            <a:endParaRPr b="0" lang="en-US" sz="4400" strike="noStrike" u="none">
              <a:solidFill>
                <a:schemeClr val="dk1"/>
              </a:solidFill>
              <a:uFillTx/>
              <a:latin typeface="Gotham Office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5181120" cy="43509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228600" indent="-228600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800" strike="noStrike" u="none">
                <a:solidFill>
                  <a:schemeClr val="dk1"/>
                </a:solidFill>
                <a:uFillTx/>
                <a:latin typeface="Gotham Office"/>
              </a:rPr>
              <a:t>Click to edit Master text styles</a:t>
            </a:r>
            <a:endParaRPr b="0" lang="en-US" sz="2800" strike="noStrike" u="none">
              <a:solidFill>
                <a:schemeClr val="dk1"/>
              </a:solidFill>
              <a:uFillTx/>
              <a:latin typeface="Gotham Office"/>
            </a:endParaRPr>
          </a:p>
          <a:p>
            <a:pPr lvl="1" marL="6858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400" strike="noStrike" u="none">
                <a:solidFill>
                  <a:schemeClr val="dk1"/>
                </a:solidFill>
                <a:uFillTx/>
                <a:latin typeface="Gotham Office"/>
              </a:rPr>
              <a:t>Second level</a:t>
            </a:r>
            <a:endParaRPr b="0" lang="en-US" sz="2400" strike="noStrike" u="none">
              <a:solidFill>
                <a:schemeClr val="dk1"/>
              </a:solidFill>
              <a:uFillTx/>
              <a:latin typeface="Gotham Office"/>
            </a:endParaRPr>
          </a:p>
          <a:p>
            <a:pPr lvl="2" marL="11430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000" strike="noStrike" u="none">
                <a:solidFill>
                  <a:schemeClr val="dk1"/>
                </a:solidFill>
                <a:uFillTx/>
                <a:latin typeface="Gotham Office"/>
              </a:rPr>
              <a:t>Third level</a:t>
            </a:r>
            <a:endParaRPr b="0" lang="en-US" sz="2000" strike="noStrike" u="none">
              <a:solidFill>
                <a:schemeClr val="dk1"/>
              </a:solidFill>
              <a:uFillTx/>
              <a:latin typeface="Gotham Office"/>
            </a:endParaRPr>
          </a:p>
          <a:p>
            <a:pPr lvl="3" marL="16002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1800" strike="noStrike" u="none">
                <a:solidFill>
                  <a:schemeClr val="dk1"/>
                </a:solidFill>
                <a:uFillTx/>
                <a:latin typeface="Gotham Office"/>
              </a:rPr>
              <a:t>Fourth level</a:t>
            </a:r>
            <a:endParaRPr b="0" lang="en-US" sz="1800" strike="noStrike" u="none">
              <a:solidFill>
                <a:schemeClr val="dk1"/>
              </a:solidFill>
              <a:uFillTx/>
              <a:latin typeface="Gotham Office"/>
            </a:endParaRPr>
          </a:p>
          <a:p>
            <a:pPr lvl="4" marL="20574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1800" strike="noStrike" u="none">
                <a:solidFill>
                  <a:schemeClr val="dk1"/>
                </a:solidFill>
                <a:uFillTx/>
                <a:latin typeface="Gotham Office"/>
              </a:rPr>
              <a:t>Fifth level</a:t>
            </a:r>
            <a:endParaRPr b="0" lang="en-US" sz="1800" strike="noStrike" u="none">
              <a:solidFill>
                <a:schemeClr val="dk1"/>
              </a:solidFill>
              <a:uFillTx/>
              <a:latin typeface="Gotham Office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 type="body"/>
          </p:nvPr>
        </p:nvSpPr>
        <p:spPr>
          <a:xfrm>
            <a:off x="6172200" y="1825560"/>
            <a:ext cx="5181120" cy="43509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228600" indent="-228600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800" strike="noStrike" u="none">
                <a:solidFill>
                  <a:schemeClr val="dk1"/>
                </a:solidFill>
                <a:uFillTx/>
                <a:latin typeface="Gotham Office"/>
              </a:rPr>
              <a:t>Click to edit Master text styles</a:t>
            </a:r>
            <a:endParaRPr b="0" lang="en-US" sz="2800" strike="noStrike" u="none">
              <a:solidFill>
                <a:schemeClr val="dk1"/>
              </a:solidFill>
              <a:uFillTx/>
              <a:latin typeface="Gotham Office"/>
            </a:endParaRPr>
          </a:p>
          <a:p>
            <a:pPr lvl="1" marL="6858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400" strike="noStrike" u="none">
                <a:solidFill>
                  <a:schemeClr val="dk1"/>
                </a:solidFill>
                <a:uFillTx/>
                <a:latin typeface="Gotham Office"/>
              </a:rPr>
              <a:t>Second level</a:t>
            </a:r>
            <a:endParaRPr b="0" lang="en-US" sz="2400" strike="noStrike" u="none">
              <a:solidFill>
                <a:schemeClr val="dk1"/>
              </a:solidFill>
              <a:uFillTx/>
              <a:latin typeface="Gotham Office"/>
            </a:endParaRPr>
          </a:p>
          <a:p>
            <a:pPr lvl="2" marL="11430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000" strike="noStrike" u="none">
                <a:solidFill>
                  <a:schemeClr val="dk1"/>
                </a:solidFill>
                <a:uFillTx/>
                <a:latin typeface="Gotham Office"/>
              </a:rPr>
              <a:t>Third level</a:t>
            </a:r>
            <a:endParaRPr b="0" lang="en-US" sz="2000" strike="noStrike" u="none">
              <a:solidFill>
                <a:schemeClr val="dk1"/>
              </a:solidFill>
              <a:uFillTx/>
              <a:latin typeface="Gotham Office"/>
            </a:endParaRPr>
          </a:p>
          <a:p>
            <a:pPr lvl="3" marL="16002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1800" strike="noStrike" u="none">
                <a:solidFill>
                  <a:schemeClr val="dk1"/>
                </a:solidFill>
                <a:uFillTx/>
                <a:latin typeface="Gotham Office"/>
              </a:rPr>
              <a:t>Fourth level</a:t>
            </a:r>
            <a:endParaRPr b="0" lang="en-US" sz="1800" strike="noStrike" u="none">
              <a:solidFill>
                <a:schemeClr val="dk1"/>
              </a:solidFill>
              <a:uFillTx/>
              <a:latin typeface="Gotham Office"/>
            </a:endParaRPr>
          </a:p>
          <a:p>
            <a:pPr lvl="4" marL="20574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1800" strike="noStrike" u="none">
                <a:solidFill>
                  <a:schemeClr val="dk1"/>
                </a:solidFill>
                <a:uFillTx/>
                <a:latin typeface="Gotham Office"/>
              </a:rPr>
              <a:t>Fifth level</a:t>
            </a:r>
            <a:endParaRPr b="0" lang="en-US" sz="1800" strike="noStrike" u="none">
              <a:solidFill>
                <a:schemeClr val="dk1"/>
              </a:solidFill>
              <a:uFillTx/>
              <a:latin typeface="Gotham Office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 type="dt" idx="16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defRPr b="0" lang="en-AU" sz="1200" strike="noStrike" u="none">
                <a:solidFill>
                  <a:schemeClr val="dk1">
                    <a:tint val="75000"/>
                  </a:schemeClr>
                </a:solidFill>
                <a:uFillTx/>
                <a:latin typeface="Gotham Office"/>
              </a:defRPr>
            </a:lvl1pPr>
          </a:lstStyle>
          <a:p>
            <a:pPr indent="0" defTabSz="914400">
              <a:lnSpc>
                <a:spcPct val="100000"/>
              </a:lnSpc>
              <a:buNone/>
            </a:pPr>
            <a:r>
              <a:rPr b="0" lang="en-AU" sz="1200" strike="noStrike" u="none">
                <a:solidFill>
                  <a:schemeClr val="dk1">
                    <a:tint val="75000"/>
                  </a:schemeClr>
                </a:solidFill>
                <a:uFillTx/>
                <a:latin typeface="Gotham Office"/>
              </a:rPr>
              <a:t> </a:t>
            </a:r>
            <a:endParaRPr b="0" lang="en-AU" sz="12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 type="ftr" idx="17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en-AU" sz="1400" strike="noStrike" u="non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en-AU" sz="1400" strike="noStrike" u="none">
                <a:solidFill>
                  <a:srgbClr val="000000"/>
                </a:solidFill>
                <a:uFillTx/>
                <a:latin typeface="Times New Roman"/>
              </a:rPr>
              <a:t> </a:t>
            </a:r>
            <a:endParaRPr b="0" lang="en-AU" sz="1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 type="sldNum" idx="18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defRPr b="0" lang="en-AU" sz="1200" strike="noStrike" u="none">
                <a:solidFill>
                  <a:schemeClr val="dk1">
                    <a:tint val="75000"/>
                  </a:schemeClr>
                </a:solidFill>
                <a:uFillTx/>
                <a:latin typeface="Gotham Office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FA6970BB-CA2F-406E-B7D3-1BD545B473EB}" type="slidenum">
              <a:rPr b="0" lang="en-AU" sz="1200" strike="noStrike" u="none">
                <a:solidFill>
                  <a:schemeClr val="dk1">
                    <a:tint val="75000"/>
                  </a:schemeClr>
                </a:solidFill>
                <a:uFillTx/>
                <a:latin typeface="Gotham Office"/>
              </a:rPr>
              <a:t>1</a:t>
            </a:fld>
            <a:endParaRPr b="0" lang="en-AU" sz="12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2"/>
  </p:sldLayoutIdLst>
</p:sldMaster>
</file>

<file path=ppt/slideMasters/slideMaster7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PlaceHolder 1"/>
          <p:cNvSpPr>
            <a:spLocks noGrp="1"/>
          </p:cNvSpPr>
          <p:nvPr>
            <p:ph type="title"/>
          </p:nvPr>
        </p:nvSpPr>
        <p:spPr>
          <a:xfrm>
            <a:off x="8398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defTabSz="914400">
              <a:lnSpc>
                <a:spcPct val="90000"/>
              </a:lnSpc>
              <a:buNone/>
            </a:pPr>
            <a:r>
              <a:rPr b="0" lang="en-US" sz="4400" strike="noStrike" u="none">
                <a:solidFill>
                  <a:schemeClr val="dk1"/>
                </a:solidFill>
                <a:uFillTx/>
                <a:latin typeface="Gotham Office"/>
              </a:rPr>
              <a:t>Click to edit Master title style</a:t>
            </a:r>
            <a:endParaRPr b="0" lang="en-US" sz="4400" strike="noStrike" u="none">
              <a:solidFill>
                <a:schemeClr val="dk1"/>
              </a:solidFill>
              <a:uFillTx/>
              <a:latin typeface="Gotham Office"/>
            </a:endParaRPr>
          </a:p>
        </p:txBody>
      </p:sp>
      <p:sp>
        <p:nvSpPr>
          <p:cNvPr id="41" name="PlaceHolder 2"/>
          <p:cNvSpPr>
            <a:spLocks noGrp="1"/>
          </p:cNvSpPr>
          <p:nvPr>
            <p:ph type="body"/>
          </p:nvPr>
        </p:nvSpPr>
        <p:spPr>
          <a:xfrm>
            <a:off x="839880" y="1681200"/>
            <a:ext cx="5157360" cy="823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p>
            <a:pPr indent="0" defTabSz="914400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1" lang="en-US" sz="2400" strike="noStrike" u="none">
                <a:solidFill>
                  <a:schemeClr val="dk1"/>
                </a:solidFill>
                <a:uFillTx/>
                <a:latin typeface="Gotham Office"/>
              </a:rPr>
              <a:t>Click to edit Master text styles</a:t>
            </a:r>
            <a:endParaRPr b="0" lang="en-US" sz="2400" strike="noStrike" u="none">
              <a:solidFill>
                <a:schemeClr val="dk1"/>
              </a:solidFill>
              <a:uFillTx/>
              <a:latin typeface="Gotham Office"/>
            </a:endParaRPr>
          </a:p>
        </p:txBody>
      </p:sp>
      <p:sp>
        <p:nvSpPr>
          <p:cNvPr id="42" name="PlaceHolder 3"/>
          <p:cNvSpPr>
            <a:spLocks noGrp="1"/>
          </p:cNvSpPr>
          <p:nvPr>
            <p:ph type="body"/>
          </p:nvPr>
        </p:nvSpPr>
        <p:spPr>
          <a:xfrm>
            <a:off x="839880" y="2505240"/>
            <a:ext cx="5157360" cy="36842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228600" indent="-228600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800" strike="noStrike" u="none">
                <a:solidFill>
                  <a:schemeClr val="dk1"/>
                </a:solidFill>
                <a:uFillTx/>
                <a:latin typeface="Gotham Office"/>
              </a:rPr>
              <a:t>Click to edit Master text styles</a:t>
            </a:r>
            <a:endParaRPr b="0" lang="en-US" sz="2800" strike="noStrike" u="none">
              <a:solidFill>
                <a:schemeClr val="dk1"/>
              </a:solidFill>
              <a:uFillTx/>
              <a:latin typeface="Gotham Office"/>
            </a:endParaRPr>
          </a:p>
          <a:p>
            <a:pPr lvl="1" marL="6858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400" strike="noStrike" u="none">
                <a:solidFill>
                  <a:schemeClr val="dk1"/>
                </a:solidFill>
                <a:uFillTx/>
                <a:latin typeface="Gotham Office"/>
              </a:rPr>
              <a:t>Second level</a:t>
            </a:r>
            <a:endParaRPr b="0" lang="en-US" sz="2400" strike="noStrike" u="none">
              <a:solidFill>
                <a:schemeClr val="dk1"/>
              </a:solidFill>
              <a:uFillTx/>
              <a:latin typeface="Gotham Office"/>
            </a:endParaRPr>
          </a:p>
          <a:p>
            <a:pPr lvl="2" marL="11430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000" strike="noStrike" u="none">
                <a:solidFill>
                  <a:schemeClr val="dk1"/>
                </a:solidFill>
                <a:uFillTx/>
                <a:latin typeface="Gotham Office"/>
              </a:rPr>
              <a:t>Third level</a:t>
            </a:r>
            <a:endParaRPr b="0" lang="en-US" sz="2000" strike="noStrike" u="none">
              <a:solidFill>
                <a:schemeClr val="dk1"/>
              </a:solidFill>
              <a:uFillTx/>
              <a:latin typeface="Gotham Office"/>
            </a:endParaRPr>
          </a:p>
          <a:p>
            <a:pPr lvl="3" marL="16002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1800" strike="noStrike" u="none">
                <a:solidFill>
                  <a:schemeClr val="dk1"/>
                </a:solidFill>
                <a:uFillTx/>
                <a:latin typeface="Gotham Office"/>
              </a:rPr>
              <a:t>Fourth level</a:t>
            </a:r>
            <a:endParaRPr b="0" lang="en-US" sz="1800" strike="noStrike" u="none">
              <a:solidFill>
                <a:schemeClr val="dk1"/>
              </a:solidFill>
              <a:uFillTx/>
              <a:latin typeface="Gotham Office"/>
            </a:endParaRPr>
          </a:p>
          <a:p>
            <a:pPr lvl="4" marL="20574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1800" strike="noStrike" u="none">
                <a:solidFill>
                  <a:schemeClr val="dk1"/>
                </a:solidFill>
                <a:uFillTx/>
                <a:latin typeface="Gotham Office"/>
              </a:rPr>
              <a:t>Fifth level</a:t>
            </a:r>
            <a:endParaRPr b="0" lang="en-US" sz="1800" strike="noStrike" u="none">
              <a:solidFill>
                <a:schemeClr val="dk1"/>
              </a:solidFill>
              <a:uFillTx/>
              <a:latin typeface="Gotham Office"/>
            </a:endParaRPr>
          </a:p>
        </p:txBody>
      </p:sp>
      <p:sp>
        <p:nvSpPr>
          <p:cNvPr id="43" name="PlaceHolder 4"/>
          <p:cNvSpPr>
            <a:spLocks noGrp="1"/>
          </p:cNvSpPr>
          <p:nvPr>
            <p:ph type="body"/>
          </p:nvPr>
        </p:nvSpPr>
        <p:spPr>
          <a:xfrm>
            <a:off x="6172200" y="1681200"/>
            <a:ext cx="5182920" cy="823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p>
            <a:pPr indent="0" defTabSz="914400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1" lang="en-US" sz="2400" strike="noStrike" u="none">
                <a:solidFill>
                  <a:schemeClr val="dk1"/>
                </a:solidFill>
                <a:uFillTx/>
                <a:latin typeface="Gotham Office"/>
              </a:rPr>
              <a:t>Click to edit Master text styles</a:t>
            </a:r>
            <a:endParaRPr b="0" lang="en-US" sz="2400" strike="noStrike" u="none">
              <a:solidFill>
                <a:schemeClr val="dk1"/>
              </a:solidFill>
              <a:uFillTx/>
              <a:latin typeface="Gotham Office"/>
            </a:endParaRPr>
          </a:p>
        </p:txBody>
      </p:sp>
      <p:sp>
        <p:nvSpPr>
          <p:cNvPr id="44" name="PlaceHolder 5"/>
          <p:cNvSpPr>
            <a:spLocks noGrp="1"/>
          </p:cNvSpPr>
          <p:nvPr>
            <p:ph type="body"/>
          </p:nvPr>
        </p:nvSpPr>
        <p:spPr>
          <a:xfrm>
            <a:off x="6172200" y="2505240"/>
            <a:ext cx="5182920" cy="36842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228600" indent="-228600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800" strike="noStrike" u="none">
                <a:solidFill>
                  <a:schemeClr val="dk1"/>
                </a:solidFill>
                <a:uFillTx/>
                <a:latin typeface="Gotham Office"/>
              </a:rPr>
              <a:t>Click to edit Master text styles</a:t>
            </a:r>
            <a:endParaRPr b="0" lang="en-US" sz="2800" strike="noStrike" u="none">
              <a:solidFill>
                <a:schemeClr val="dk1"/>
              </a:solidFill>
              <a:uFillTx/>
              <a:latin typeface="Gotham Office"/>
            </a:endParaRPr>
          </a:p>
          <a:p>
            <a:pPr lvl="1" marL="6858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400" strike="noStrike" u="none">
                <a:solidFill>
                  <a:schemeClr val="dk1"/>
                </a:solidFill>
                <a:uFillTx/>
                <a:latin typeface="Gotham Office"/>
              </a:rPr>
              <a:t>Second level</a:t>
            </a:r>
            <a:endParaRPr b="0" lang="en-US" sz="2400" strike="noStrike" u="none">
              <a:solidFill>
                <a:schemeClr val="dk1"/>
              </a:solidFill>
              <a:uFillTx/>
              <a:latin typeface="Gotham Office"/>
            </a:endParaRPr>
          </a:p>
          <a:p>
            <a:pPr lvl="2" marL="11430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000" strike="noStrike" u="none">
                <a:solidFill>
                  <a:schemeClr val="dk1"/>
                </a:solidFill>
                <a:uFillTx/>
                <a:latin typeface="Gotham Office"/>
              </a:rPr>
              <a:t>Third level</a:t>
            </a:r>
            <a:endParaRPr b="0" lang="en-US" sz="2000" strike="noStrike" u="none">
              <a:solidFill>
                <a:schemeClr val="dk1"/>
              </a:solidFill>
              <a:uFillTx/>
              <a:latin typeface="Gotham Office"/>
            </a:endParaRPr>
          </a:p>
          <a:p>
            <a:pPr lvl="3" marL="16002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1800" strike="noStrike" u="none">
                <a:solidFill>
                  <a:schemeClr val="dk1"/>
                </a:solidFill>
                <a:uFillTx/>
                <a:latin typeface="Gotham Office"/>
              </a:rPr>
              <a:t>Fourth level</a:t>
            </a:r>
            <a:endParaRPr b="0" lang="en-US" sz="1800" strike="noStrike" u="none">
              <a:solidFill>
                <a:schemeClr val="dk1"/>
              </a:solidFill>
              <a:uFillTx/>
              <a:latin typeface="Gotham Office"/>
            </a:endParaRPr>
          </a:p>
          <a:p>
            <a:pPr lvl="4" marL="20574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1800" strike="noStrike" u="none">
                <a:solidFill>
                  <a:schemeClr val="dk1"/>
                </a:solidFill>
                <a:uFillTx/>
                <a:latin typeface="Gotham Office"/>
              </a:rPr>
              <a:t>Fifth level</a:t>
            </a:r>
            <a:endParaRPr b="0" lang="en-US" sz="1800" strike="noStrike" u="none">
              <a:solidFill>
                <a:schemeClr val="dk1"/>
              </a:solidFill>
              <a:uFillTx/>
              <a:latin typeface="Gotham Office"/>
            </a:endParaRPr>
          </a:p>
        </p:txBody>
      </p:sp>
      <p:sp>
        <p:nvSpPr>
          <p:cNvPr id="45" name="PlaceHolder 6"/>
          <p:cNvSpPr>
            <a:spLocks noGrp="1"/>
          </p:cNvSpPr>
          <p:nvPr>
            <p:ph type="dt" idx="19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defRPr b="0" lang="en-AU" sz="1200" strike="noStrike" u="none">
                <a:solidFill>
                  <a:schemeClr val="dk1">
                    <a:tint val="75000"/>
                  </a:schemeClr>
                </a:solidFill>
                <a:uFillTx/>
                <a:latin typeface="Gotham Office"/>
              </a:defRPr>
            </a:lvl1pPr>
          </a:lstStyle>
          <a:p>
            <a:pPr indent="0" defTabSz="914400">
              <a:lnSpc>
                <a:spcPct val="100000"/>
              </a:lnSpc>
              <a:buNone/>
            </a:pPr>
            <a:r>
              <a:rPr b="0" lang="en-AU" sz="1200" strike="noStrike" u="none">
                <a:solidFill>
                  <a:schemeClr val="dk1">
                    <a:tint val="75000"/>
                  </a:schemeClr>
                </a:solidFill>
                <a:uFillTx/>
                <a:latin typeface="Gotham Office"/>
              </a:rPr>
              <a:t> </a:t>
            </a:r>
            <a:endParaRPr b="0" lang="en-AU" sz="12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46" name="PlaceHolder 7"/>
          <p:cNvSpPr>
            <a:spLocks noGrp="1"/>
          </p:cNvSpPr>
          <p:nvPr>
            <p:ph type="ftr" idx="20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en-AU" sz="1400" strike="noStrike" u="non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en-AU" sz="1400" strike="noStrike" u="none">
                <a:solidFill>
                  <a:srgbClr val="000000"/>
                </a:solidFill>
                <a:uFillTx/>
                <a:latin typeface="Times New Roman"/>
              </a:rPr>
              <a:t> </a:t>
            </a:r>
            <a:endParaRPr b="0" lang="en-AU" sz="1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47" name="PlaceHolder 8"/>
          <p:cNvSpPr>
            <a:spLocks noGrp="1"/>
          </p:cNvSpPr>
          <p:nvPr>
            <p:ph type="sldNum" idx="21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defRPr b="0" lang="en-AU" sz="1200" strike="noStrike" u="none">
                <a:solidFill>
                  <a:schemeClr val="dk1">
                    <a:tint val="75000"/>
                  </a:schemeClr>
                </a:solidFill>
                <a:uFillTx/>
                <a:latin typeface="Gotham Office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364BC615-E9EA-44D6-B517-442ECF2C9DFD}" type="slidenum">
              <a:rPr b="0" lang="en-AU" sz="1200" strike="noStrike" u="none">
                <a:solidFill>
                  <a:schemeClr val="dk1">
                    <a:tint val="75000"/>
                  </a:schemeClr>
                </a:solidFill>
                <a:uFillTx/>
                <a:latin typeface="Gotham Office"/>
              </a:rPr>
              <a:t>1</a:t>
            </a:fld>
            <a:endParaRPr b="0" lang="en-AU" sz="12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4" r:id="rId2"/>
  </p:sldLayoutIdLst>
</p:sldMaster>
</file>

<file path=ppt/slideMasters/slideMaster8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defTabSz="914400">
              <a:lnSpc>
                <a:spcPct val="90000"/>
              </a:lnSpc>
              <a:buNone/>
            </a:pPr>
            <a:r>
              <a:rPr b="0" lang="en-US" sz="4400" strike="noStrike" u="none">
                <a:solidFill>
                  <a:schemeClr val="dk1"/>
                </a:solidFill>
                <a:uFillTx/>
                <a:latin typeface="Gotham Office"/>
              </a:rPr>
              <a:t>Click to edit Master title style</a:t>
            </a:r>
            <a:endParaRPr b="0" lang="en-US" sz="4400" strike="noStrike" u="none">
              <a:solidFill>
                <a:schemeClr val="dk1"/>
              </a:solidFill>
              <a:uFillTx/>
              <a:latin typeface="Gotham Office"/>
            </a:endParaRPr>
          </a:p>
        </p:txBody>
      </p:sp>
      <p:sp>
        <p:nvSpPr>
          <p:cNvPr id="49" name="PlaceHolder 2"/>
          <p:cNvSpPr>
            <a:spLocks noGrp="1"/>
          </p:cNvSpPr>
          <p:nvPr>
            <p:ph type="dt" idx="22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defRPr b="0" lang="en-AU" sz="1200" strike="noStrike" u="none">
                <a:solidFill>
                  <a:schemeClr val="dk1">
                    <a:tint val="75000"/>
                  </a:schemeClr>
                </a:solidFill>
                <a:uFillTx/>
                <a:latin typeface="Gotham Office"/>
              </a:defRPr>
            </a:lvl1pPr>
          </a:lstStyle>
          <a:p>
            <a:pPr indent="0" defTabSz="914400">
              <a:lnSpc>
                <a:spcPct val="100000"/>
              </a:lnSpc>
              <a:buNone/>
            </a:pPr>
            <a:r>
              <a:rPr b="0" lang="en-AU" sz="1200" strike="noStrike" u="none">
                <a:solidFill>
                  <a:schemeClr val="dk1">
                    <a:tint val="75000"/>
                  </a:schemeClr>
                </a:solidFill>
                <a:uFillTx/>
                <a:latin typeface="Gotham Office"/>
              </a:rPr>
              <a:t> </a:t>
            </a:r>
            <a:endParaRPr b="0" lang="en-AU" sz="12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50" name="PlaceHolder 3"/>
          <p:cNvSpPr>
            <a:spLocks noGrp="1"/>
          </p:cNvSpPr>
          <p:nvPr>
            <p:ph type="ftr" idx="23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en-AU" sz="1400" strike="noStrike" u="non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en-AU" sz="1400" strike="noStrike" u="none">
                <a:solidFill>
                  <a:srgbClr val="000000"/>
                </a:solidFill>
                <a:uFillTx/>
                <a:latin typeface="Times New Roman"/>
              </a:rPr>
              <a:t> </a:t>
            </a:r>
            <a:endParaRPr b="0" lang="en-AU" sz="1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51" name="PlaceHolder 4"/>
          <p:cNvSpPr>
            <a:spLocks noGrp="1"/>
          </p:cNvSpPr>
          <p:nvPr>
            <p:ph type="sldNum" idx="24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defRPr b="0" lang="en-AU" sz="1200" strike="noStrike" u="none">
                <a:solidFill>
                  <a:schemeClr val="dk1">
                    <a:tint val="75000"/>
                  </a:schemeClr>
                </a:solidFill>
                <a:uFillTx/>
                <a:latin typeface="Gotham Office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54941073-86CC-4088-90A0-10599C0F395F}" type="slidenum">
              <a:rPr b="0" lang="en-AU" sz="1200" strike="noStrike" u="none">
                <a:solidFill>
                  <a:schemeClr val="dk1">
                    <a:tint val="75000"/>
                  </a:schemeClr>
                </a:solidFill>
                <a:uFillTx/>
                <a:latin typeface="Gotham Office"/>
              </a:rPr>
              <a:t>1</a:t>
            </a:fld>
            <a:endParaRPr b="0" lang="en-AU" sz="12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6" r:id="rId2"/>
  </p:sldLayoutIdLst>
</p:sldMaster>
</file>

<file path=ppt/slideMasters/slideMaster9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dt" idx="25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defRPr b="0" lang="en-AU" sz="1200" strike="noStrike" u="none">
                <a:solidFill>
                  <a:schemeClr val="dk1">
                    <a:tint val="75000"/>
                  </a:schemeClr>
                </a:solidFill>
                <a:uFillTx/>
                <a:latin typeface="Gotham Office"/>
              </a:defRPr>
            </a:lvl1pPr>
          </a:lstStyle>
          <a:p>
            <a:pPr indent="0" defTabSz="914400">
              <a:lnSpc>
                <a:spcPct val="100000"/>
              </a:lnSpc>
              <a:buNone/>
            </a:pPr>
            <a:r>
              <a:rPr b="0" lang="en-AU" sz="1200" strike="noStrike" u="none">
                <a:solidFill>
                  <a:schemeClr val="dk1">
                    <a:tint val="75000"/>
                  </a:schemeClr>
                </a:solidFill>
                <a:uFillTx/>
                <a:latin typeface="Gotham Office"/>
              </a:rPr>
              <a:t> </a:t>
            </a:r>
            <a:endParaRPr b="0" lang="en-AU" sz="12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54" name="PlaceHolder 2"/>
          <p:cNvSpPr>
            <a:spLocks noGrp="1"/>
          </p:cNvSpPr>
          <p:nvPr>
            <p:ph type="ftr" idx="26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en-AU" sz="1400" strike="noStrike" u="non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en-AU" sz="1400" strike="noStrike" u="none">
                <a:solidFill>
                  <a:srgbClr val="000000"/>
                </a:solidFill>
                <a:uFillTx/>
                <a:latin typeface="Times New Roman"/>
              </a:rPr>
              <a:t> </a:t>
            </a:r>
            <a:endParaRPr b="0" lang="en-AU" sz="1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55" name="PlaceHolder 3"/>
          <p:cNvSpPr>
            <a:spLocks noGrp="1"/>
          </p:cNvSpPr>
          <p:nvPr>
            <p:ph type="sldNum" idx="27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defRPr b="0" lang="en-AU" sz="1200" strike="noStrike" u="none">
                <a:solidFill>
                  <a:schemeClr val="dk1">
                    <a:tint val="75000"/>
                  </a:schemeClr>
                </a:solidFill>
                <a:uFillTx/>
                <a:latin typeface="Gotham Office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B761CC0C-017D-431D-BAC6-C095A8F21967}" type="slidenum">
              <a:rPr b="0" lang="en-AU" sz="1200" strike="noStrike" u="none">
                <a:solidFill>
                  <a:schemeClr val="dk1">
                    <a:tint val="75000"/>
                  </a:schemeClr>
                </a:solidFill>
                <a:uFillTx/>
                <a:latin typeface="Gotham Office"/>
              </a:rPr>
              <a:t>1</a:t>
            </a:fld>
            <a:endParaRPr b="0" lang="en-AU" sz="12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8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1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image" Target="../media/image4.jpeg"/><Relationship Id="rId2" Type="http://schemas.openxmlformats.org/officeDocument/2006/relationships/image" Target="../media/image6.png"/><Relationship Id="rId3" Type="http://schemas.openxmlformats.org/officeDocument/2006/relationships/slideLayout" Target="../slideLayouts/slideLayout7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image" Target="../media/image4.jpeg"/><Relationship Id="rId2" Type="http://schemas.openxmlformats.org/officeDocument/2006/relationships/image" Target="../media/image7.png"/><Relationship Id="rId3" Type="http://schemas.openxmlformats.org/officeDocument/2006/relationships/slideLayout" Target="../slideLayouts/slideLayout7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image" Target="../media/image4.jpeg"/><Relationship Id="rId2" Type="http://schemas.openxmlformats.org/officeDocument/2006/relationships/image" Target="../media/image8.png"/><Relationship Id="rId3" Type="http://schemas.openxmlformats.org/officeDocument/2006/relationships/slideLayout" Target="../slideLayouts/slideLayout7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image" Target="../media/image4.jpeg"/><Relationship Id="rId2" Type="http://schemas.openxmlformats.org/officeDocument/2006/relationships/image" Target="../media/image9.png"/><Relationship Id="rId3" Type="http://schemas.openxmlformats.org/officeDocument/2006/relationships/image" Target="../media/image9.png"/><Relationship Id="rId4" Type="http://schemas.openxmlformats.org/officeDocument/2006/relationships/slideLayout" Target="../slideLayouts/slideLayout7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image" Target="../media/image4.jpeg"/><Relationship Id="rId2" Type="http://schemas.openxmlformats.org/officeDocument/2006/relationships/image" Target="../media/image10.png"/><Relationship Id="rId3" Type="http://schemas.openxmlformats.org/officeDocument/2006/relationships/image" Target="../media/image10.png"/><Relationship Id="rId4" Type="http://schemas.openxmlformats.org/officeDocument/2006/relationships/slideLayout" Target="../slideLayouts/slideLayout7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image" Target="../media/image4.jpeg"/><Relationship Id="rId2" Type="http://schemas.openxmlformats.org/officeDocument/2006/relationships/image" Target="../media/image11.png"/><Relationship Id="rId3" Type="http://schemas.openxmlformats.org/officeDocument/2006/relationships/image" Target="../media/image11.png"/><Relationship Id="rId4" Type="http://schemas.openxmlformats.org/officeDocument/2006/relationships/slideLayout" Target="../slideLayouts/slideLayout7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image" Target="../media/image4.jpeg"/><Relationship Id="rId2" Type="http://schemas.openxmlformats.org/officeDocument/2006/relationships/image" Target="../media/image12.png"/><Relationship Id="rId3" Type="http://schemas.openxmlformats.org/officeDocument/2006/relationships/image" Target="../media/image12.png"/><Relationship Id="rId4" Type="http://schemas.openxmlformats.org/officeDocument/2006/relationships/slideLayout" Target="../slideLayouts/slideLayout7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image" Target="../media/image4.jpeg"/><Relationship Id="rId2" Type="http://schemas.openxmlformats.org/officeDocument/2006/relationships/image" Target="../media/image13.png"/><Relationship Id="rId3" Type="http://schemas.openxmlformats.org/officeDocument/2006/relationships/image" Target="../media/image13.png"/><Relationship Id="rId4" Type="http://schemas.openxmlformats.org/officeDocument/2006/relationships/slideLayout" Target="../slideLayouts/slideLayout7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image" Target="../media/image4.jpeg"/><Relationship Id="rId2" Type="http://schemas.openxmlformats.org/officeDocument/2006/relationships/image" Target="../media/image14.png"/><Relationship Id="rId3" Type="http://schemas.openxmlformats.org/officeDocument/2006/relationships/image" Target="../media/image14.png"/><Relationship Id="rId4" Type="http://schemas.openxmlformats.org/officeDocument/2006/relationships/slideLayout" Target="../slideLayouts/slideLayout7.xml"/>
</Relationships>
</file>

<file path=ppt/slides/_rels/slide19.xml.rels><?xml version="1.0" encoding="UTF-8"?>
<Relationships xmlns="http://schemas.openxmlformats.org/package/2006/relationships"><Relationship Id="rId1" Type="http://schemas.openxmlformats.org/officeDocument/2006/relationships/image" Target="../media/image4.jpeg"/><Relationship Id="rId2" Type="http://schemas.openxmlformats.org/officeDocument/2006/relationships/image" Target="../media/image15.png"/><Relationship Id="rId3" Type="http://schemas.openxmlformats.org/officeDocument/2006/relationships/image" Target="../media/image15.png"/><Relationship Id="rId4" Type="http://schemas.openxmlformats.org/officeDocument/2006/relationships/image" Target="../media/image15.png"/><Relationship Id="rId5" Type="http://schemas.openxmlformats.org/officeDocument/2006/relationships/slideLayout" Target="../slideLayouts/slideLayout7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3.jpeg"/><Relationship Id="rId2" Type="http://schemas.openxmlformats.org/officeDocument/2006/relationships/slideLayout" Target="../slideLayouts/slideLayout7.xml"/>
</Relationships>
</file>

<file path=ppt/slides/_rels/slide20.xml.rels><?xml version="1.0" encoding="UTF-8"?>
<Relationships xmlns="http://schemas.openxmlformats.org/package/2006/relationships"><Relationship Id="rId1" Type="http://schemas.openxmlformats.org/officeDocument/2006/relationships/image" Target="../media/image16.jpeg"/><Relationship Id="rId2" Type="http://schemas.openxmlformats.org/officeDocument/2006/relationships/slideLayout" Target="../slideLayouts/slideLayout7.xml"/>
</Relationships>
</file>

<file path=ppt/slides/_rels/slide21.xml.rels><?xml version="1.0" encoding="UTF-8"?>
<Relationships xmlns="http://schemas.openxmlformats.org/package/2006/relationships"><Relationship Id="rId1" Type="http://schemas.openxmlformats.org/officeDocument/2006/relationships/image" Target="../media/image16.jpeg"/><Relationship Id="rId2" Type="http://schemas.openxmlformats.org/officeDocument/2006/relationships/image" Target="../media/image17.png"/><Relationship Id="rId3" Type="http://schemas.openxmlformats.org/officeDocument/2006/relationships/image" Target="../media/image18.png"/><Relationship Id="rId4" Type="http://schemas.openxmlformats.org/officeDocument/2006/relationships/image" Target="../media/image19.png"/><Relationship Id="rId5" Type="http://schemas.openxmlformats.org/officeDocument/2006/relationships/slideLayout" Target="../slideLayouts/slideLayout7.xml"/>
</Relationships>
</file>

<file path=ppt/slides/_rels/slide22.xml.rels><?xml version="1.0" encoding="UTF-8"?>
<Relationships xmlns="http://schemas.openxmlformats.org/package/2006/relationships"><Relationship Id="rId1" Type="http://schemas.openxmlformats.org/officeDocument/2006/relationships/image" Target="../media/image16.jpeg"/><Relationship Id="rId2" Type="http://schemas.openxmlformats.org/officeDocument/2006/relationships/image" Target="../media/image20.png"/><Relationship Id="rId3" Type="http://schemas.openxmlformats.org/officeDocument/2006/relationships/slideLayout" Target="../slideLayouts/slideLayout7.xml"/>
</Relationships>
</file>

<file path=ppt/slides/_rels/slide23.xml.rels><?xml version="1.0" encoding="UTF-8"?>
<Relationships xmlns="http://schemas.openxmlformats.org/package/2006/relationships"><Relationship Id="rId1" Type="http://schemas.openxmlformats.org/officeDocument/2006/relationships/image" Target="../media/image16.jpeg"/><Relationship Id="rId2" Type="http://schemas.openxmlformats.org/officeDocument/2006/relationships/image" Target="../media/image21.png"/><Relationship Id="rId3" Type="http://schemas.openxmlformats.org/officeDocument/2006/relationships/image" Target="../media/image22.png"/><Relationship Id="rId4" Type="http://schemas.openxmlformats.org/officeDocument/2006/relationships/image" Target="../media/image23.png"/><Relationship Id="rId5" Type="http://schemas.openxmlformats.org/officeDocument/2006/relationships/image" Target="../media/image24.png"/><Relationship Id="rId6" Type="http://schemas.openxmlformats.org/officeDocument/2006/relationships/image" Target="../media/image25.png"/><Relationship Id="rId7" Type="http://schemas.openxmlformats.org/officeDocument/2006/relationships/slideLayout" Target="../slideLayouts/slideLayout7.xml"/>
</Relationships>
</file>

<file path=ppt/slides/_rels/slide24.xml.rels><?xml version="1.0" encoding="UTF-8"?>
<Relationships xmlns="http://schemas.openxmlformats.org/package/2006/relationships"><Relationship Id="rId1" Type="http://schemas.openxmlformats.org/officeDocument/2006/relationships/image" Target="../media/image16.jpeg"/><Relationship Id="rId2" Type="http://schemas.openxmlformats.org/officeDocument/2006/relationships/image" Target="../media/image21.png"/><Relationship Id="rId3" Type="http://schemas.openxmlformats.org/officeDocument/2006/relationships/image" Target="../media/image26.png"/><Relationship Id="rId4" Type="http://schemas.openxmlformats.org/officeDocument/2006/relationships/image" Target="../media/image27.png"/><Relationship Id="rId5" Type="http://schemas.openxmlformats.org/officeDocument/2006/relationships/image" Target="../media/image28.png"/><Relationship Id="rId6" Type="http://schemas.openxmlformats.org/officeDocument/2006/relationships/image" Target="../media/image29.png"/><Relationship Id="rId7" Type="http://schemas.openxmlformats.org/officeDocument/2006/relationships/image" Target="../media/image30.png"/><Relationship Id="rId8" Type="http://schemas.openxmlformats.org/officeDocument/2006/relationships/image" Target="../media/image31.png"/><Relationship Id="rId9" Type="http://schemas.openxmlformats.org/officeDocument/2006/relationships/image" Target="../media/image32.png"/><Relationship Id="rId10" Type="http://schemas.openxmlformats.org/officeDocument/2006/relationships/image" Target="../media/image33.png"/><Relationship Id="rId11" Type="http://schemas.openxmlformats.org/officeDocument/2006/relationships/image" Target="../media/image34.png"/><Relationship Id="rId12" Type="http://schemas.openxmlformats.org/officeDocument/2006/relationships/image" Target="../media/image35.png"/><Relationship Id="rId13" Type="http://schemas.openxmlformats.org/officeDocument/2006/relationships/image" Target="../media/image36.png"/><Relationship Id="rId14" Type="http://schemas.openxmlformats.org/officeDocument/2006/relationships/image" Target="../media/image37.png"/><Relationship Id="rId15" Type="http://schemas.openxmlformats.org/officeDocument/2006/relationships/image" Target="../media/image38.png"/><Relationship Id="rId16" Type="http://schemas.openxmlformats.org/officeDocument/2006/relationships/image" Target="../media/image39.png"/><Relationship Id="rId17" Type="http://schemas.openxmlformats.org/officeDocument/2006/relationships/image" Target="../media/image40.png"/><Relationship Id="rId18" Type="http://schemas.openxmlformats.org/officeDocument/2006/relationships/image" Target="../media/image41.png"/><Relationship Id="rId19" Type="http://schemas.openxmlformats.org/officeDocument/2006/relationships/image" Target="../media/image42.png"/><Relationship Id="rId20" Type="http://schemas.openxmlformats.org/officeDocument/2006/relationships/image" Target="../media/image43.png"/><Relationship Id="rId21" Type="http://schemas.openxmlformats.org/officeDocument/2006/relationships/image" Target="../media/image44.png"/><Relationship Id="rId22" Type="http://schemas.openxmlformats.org/officeDocument/2006/relationships/image" Target="../media/image45.png"/><Relationship Id="rId23" Type="http://schemas.openxmlformats.org/officeDocument/2006/relationships/image" Target="../media/image46.png"/><Relationship Id="rId24" Type="http://schemas.openxmlformats.org/officeDocument/2006/relationships/image" Target="../media/image35.png"/><Relationship Id="rId25" Type="http://schemas.openxmlformats.org/officeDocument/2006/relationships/image" Target="../media/image47.png"/><Relationship Id="rId26" Type="http://schemas.openxmlformats.org/officeDocument/2006/relationships/image" Target="../media/image48.png"/><Relationship Id="rId27" Type="http://schemas.openxmlformats.org/officeDocument/2006/relationships/image" Target="../media/image22.png"/><Relationship Id="rId28" Type="http://schemas.openxmlformats.org/officeDocument/2006/relationships/image" Target="../media/image23.png"/><Relationship Id="rId29" Type="http://schemas.openxmlformats.org/officeDocument/2006/relationships/image" Target="../media/image24.png"/><Relationship Id="rId30" Type="http://schemas.openxmlformats.org/officeDocument/2006/relationships/image" Target="../media/image25.png"/><Relationship Id="rId31" Type="http://schemas.openxmlformats.org/officeDocument/2006/relationships/image" Target="../media/image49.png"/><Relationship Id="rId32" Type="http://schemas.openxmlformats.org/officeDocument/2006/relationships/image" Target="../media/image50.png"/><Relationship Id="rId33" Type="http://schemas.openxmlformats.org/officeDocument/2006/relationships/image" Target="../media/image51.png"/><Relationship Id="rId34" Type="http://schemas.openxmlformats.org/officeDocument/2006/relationships/slideLayout" Target="../slideLayouts/slideLayout7.xml"/>
</Relationships>
</file>

<file path=ppt/slides/_rels/slide25.xml.rels><?xml version="1.0" encoding="UTF-8"?>
<Relationships xmlns="http://schemas.openxmlformats.org/package/2006/relationships"><Relationship Id="rId1" Type="http://schemas.openxmlformats.org/officeDocument/2006/relationships/image" Target="../media/image52.png"/><Relationship Id="rId2" Type="http://schemas.openxmlformats.org/officeDocument/2006/relationships/image" Target="../media/image53.jpeg"/><Relationship Id="rId3" Type="http://schemas.openxmlformats.org/officeDocument/2006/relationships/image" Target="../media/image38.png"/><Relationship Id="rId4" Type="http://schemas.openxmlformats.org/officeDocument/2006/relationships/image" Target="../media/image54.png"/><Relationship Id="rId5" Type="http://schemas.openxmlformats.org/officeDocument/2006/relationships/image" Target="../media/image55.png"/><Relationship Id="rId6" Type="http://schemas.openxmlformats.org/officeDocument/2006/relationships/image" Target="../media/image56.png"/><Relationship Id="rId7" Type="http://schemas.openxmlformats.org/officeDocument/2006/relationships/image" Target="../media/image57.png"/><Relationship Id="rId8" Type="http://schemas.openxmlformats.org/officeDocument/2006/relationships/image" Target="../media/image58.png"/><Relationship Id="rId9" Type="http://schemas.openxmlformats.org/officeDocument/2006/relationships/image" Target="../media/image59.png"/><Relationship Id="rId10" Type="http://schemas.openxmlformats.org/officeDocument/2006/relationships/image" Target="../media/image60.png"/><Relationship Id="rId11" Type="http://schemas.openxmlformats.org/officeDocument/2006/relationships/image" Target="../media/image61.png"/><Relationship Id="rId12" Type="http://schemas.openxmlformats.org/officeDocument/2006/relationships/image" Target="../media/image62.png"/><Relationship Id="rId13" Type="http://schemas.openxmlformats.org/officeDocument/2006/relationships/image" Target="../media/image63.png"/><Relationship Id="rId14" Type="http://schemas.openxmlformats.org/officeDocument/2006/relationships/slideLayout" Target="../slideLayouts/slideLayout7.xml"/>
</Relationships>
</file>

<file path=ppt/slides/_rels/slide26.xml.rels><?xml version="1.0" encoding="UTF-8"?>
<Relationships xmlns="http://schemas.openxmlformats.org/package/2006/relationships"><Relationship Id="rId1" Type="http://schemas.openxmlformats.org/officeDocument/2006/relationships/image" Target="../media/image64.png"/><Relationship Id="rId2" Type="http://schemas.openxmlformats.org/officeDocument/2006/relationships/image" Target="../media/image53.jpeg"/><Relationship Id="rId3" Type="http://schemas.openxmlformats.org/officeDocument/2006/relationships/image" Target="../media/image38.png"/><Relationship Id="rId4" Type="http://schemas.openxmlformats.org/officeDocument/2006/relationships/image" Target="../media/image54.png"/><Relationship Id="rId5" Type="http://schemas.openxmlformats.org/officeDocument/2006/relationships/image" Target="../media/image55.png"/><Relationship Id="rId6" Type="http://schemas.openxmlformats.org/officeDocument/2006/relationships/image" Target="../media/image56.png"/><Relationship Id="rId7" Type="http://schemas.openxmlformats.org/officeDocument/2006/relationships/image" Target="../media/image57.png"/><Relationship Id="rId8" Type="http://schemas.openxmlformats.org/officeDocument/2006/relationships/image" Target="../media/image58.png"/><Relationship Id="rId9" Type="http://schemas.openxmlformats.org/officeDocument/2006/relationships/image" Target="../media/image65.png"/><Relationship Id="rId10" Type="http://schemas.openxmlformats.org/officeDocument/2006/relationships/image" Target="../media/image59.png"/><Relationship Id="rId11" Type="http://schemas.openxmlformats.org/officeDocument/2006/relationships/image" Target="../media/image60.png"/><Relationship Id="rId12" Type="http://schemas.openxmlformats.org/officeDocument/2006/relationships/image" Target="../media/image61.png"/><Relationship Id="rId13" Type="http://schemas.openxmlformats.org/officeDocument/2006/relationships/image" Target="../media/image62.png"/><Relationship Id="rId14" Type="http://schemas.openxmlformats.org/officeDocument/2006/relationships/image" Target="../media/image63.png"/><Relationship Id="rId15" Type="http://schemas.openxmlformats.org/officeDocument/2006/relationships/image" Target="../media/image66.png"/><Relationship Id="rId16" Type="http://schemas.openxmlformats.org/officeDocument/2006/relationships/image" Target="../media/image67.png"/><Relationship Id="rId17" Type="http://schemas.openxmlformats.org/officeDocument/2006/relationships/image" Target="../media/image68.png"/><Relationship Id="rId18" Type="http://schemas.openxmlformats.org/officeDocument/2006/relationships/image" Target="../media/image69.png"/><Relationship Id="rId19" Type="http://schemas.openxmlformats.org/officeDocument/2006/relationships/slideLayout" Target="../slideLayouts/slideLayout7.xml"/>
</Relationships>
</file>

<file path=ppt/slides/_rels/slide27.xml.rels><?xml version="1.0" encoding="UTF-8"?>
<Relationships xmlns="http://schemas.openxmlformats.org/package/2006/relationships"><Relationship Id="rId1" Type="http://schemas.openxmlformats.org/officeDocument/2006/relationships/image" Target="../media/image52.png"/><Relationship Id="rId2" Type="http://schemas.openxmlformats.org/officeDocument/2006/relationships/image" Target="../media/image53.jpeg"/><Relationship Id="rId3" Type="http://schemas.openxmlformats.org/officeDocument/2006/relationships/image" Target="../media/image70.png"/><Relationship Id="rId4" Type="http://schemas.openxmlformats.org/officeDocument/2006/relationships/slideLayout" Target="../slideLayouts/slideLayout7.xml"/>
</Relationships>
</file>

<file path=ppt/slides/_rels/slide28.xml.rels><?xml version="1.0" encoding="UTF-8"?>
<Relationships xmlns="http://schemas.openxmlformats.org/package/2006/relationships"><Relationship Id="rId1" Type="http://schemas.openxmlformats.org/officeDocument/2006/relationships/image" Target="../media/image52.png"/><Relationship Id="rId2" Type="http://schemas.openxmlformats.org/officeDocument/2006/relationships/image" Target="../media/image53.jpeg"/><Relationship Id="rId3" Type="http://schemas.openxmlformats.org/officeDocument/2006/relationships/image" Target="../media/image71.png"/><Relationship Id="rId4" Type="http://schemas.openxmlformats.org/officeDocument/2006/relationships/slideLayout" Target="../slideLayouts/slideLayout7.xml"/>
</Relationships>
</file>

<file path=ppt/slides/_rels/slide29.xml.rels><?xml version="1.0" encoding="UTF-8"?>
<Relationships xmlns="http://schemas.openxmlformats.org/package/2006/relationships"><Relationship Id="rId1" Type="http://schemas.openxmlformats.org/officeDocument/2006/relationships/image" Target="../media/image72.png"/><Relationship Id="rId2" Type="http://schemas.openxmlformats.org/officeDocument/2006/relationships/image" Target="../media/image53.jpeg"/><Relationship Id="rId3" Type="http://schemas.openxmlformats.org/officeDocument/2006/relationships/image" Target="../media/image73.png"/><Relationship Id="rId4" Type="http://schemas.openxmlformats.org/officeDocument/2006/relationships/slideLayout" Target="../slideLayouts/slideLayout7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jpeg"/><Relationship Id="rId2" Type="http://schemas.openxmlformats.org/officeDocument/2006/relationships/slideLayout" Target="../slideLayouts/slideLayout7.xml"/>
</Relationships>
</file>

<file path=ppt/slides/_rels/slide30.xml.rels><?xml version="1.0" encoding="UTF-8"?>
<Relationships xmlns="http://schemas.openxmlformats.org/package/2006/relationships"><Relationship Id="rId1" Type="http://schemas.openxmlformats.org/officeDocument/2006/relationships/image" Target="../media/image52.png"/><Relationship Id="rId2" Type="http://schemas.openxmlformats.org/officeDocument/2006/relationships/image" Target="../media/image53.jpeg"/><Relationship Id="rId3" Type="http://schemas.openxmlformats.org/officeDocument/2006/relationships/image" Target="../media/image74.png"/><Relationship Id="rId4" Type="http://schemas.openxmlformats.org/officeDocument/2006/relationships/slideLayout" Target="../slideLayouts/slideLayout7.xml"/>
</Relationships>
</file>

<file path=ppt/slides/_rels/slide31.xml.rels><?xml version="1.0" encoding="UTF-8"?>
<Relationships xmlns="http://schemas.openxmlformats.org/package/2006/relationships"><Relationship Id="rId1" Type="http://schemas.openxmlformats.org/officeDocument/2006/relationships/image" Target="../media/image52.png"/><Relationship Id="rId2" Type="http://schemas.openxmlformats.org/officeDocument/2006/relationships/image" Target="../media/image53.jpeg"/><Relationship Id="rId3" Type="http://schemas.openxmlformats.org/officeDocument/2006/relationships/image" Target="../media/image75.png"/><Relationship Id="rId4" Type="http://schemas.openxmlformats.org/officeDocument/2006/relationships/slideLayout" Target="../slideLayouts/slideLayout7.xml"/>
</Relationships>
</file>

<file path=ppt/slides/_rels/slide32.xml.rels><?xml version="1.0" encoding="UTF-8"?>
<Relationships xmlns="http://schemas.openxmlformats.org/package/2006/relationships"><Relationship Id="rId1" Type="http://schemas.openxmlformats.org/officeDocument/2006/relationships/image" Target="../media/image52.png"/><Relationship Id="rId2" Type="http://schemas.openxmlformats.org/officeDocument/2006/relationships/image" Target="../media/image53.jpeg"/><Relationship Id="rId3" Type="http://schemas.openxmlformats.org/officeDocument/2006/relationships/image" Target="../media/image76.png"/><Relationship Id="rId4" Type="http://schemas.openxmlformats.org/officeDocument/2006/relationships/slideLayout" Target="../slideLayouts/slideLayout7.xml"/>
</Relationships>
</file>

<file path=ppt/slides/_rels/slide33.xml.rels><?xml version="1.0" encoding="UTF-8"?>
<Relationships xmlns="http://schemas.openxmlformats.org/package/2006/relationships"><Relationship Id="rId1" Type="http://schemas.openxmlformats.org/officeDocument/2006/relationships/image" Target="../media/image52.png"/><Relationship Id="rId2" Type="http://schemas.openxmlformats.org/officeDocument/2006/relationships/image" Target="../media/image53.jpeg"/><Relationship Id="rId3" Type="http://schemas.openxmlformats.org/officeDocument/2006/relationships/image" Target="../media/image76.png"/><Relationship Id="rId4" Type="http://schemas.openxmlformats.org/officeDocument/2006/relationships/slideLayout" Target="../slideLayouts/slideLayout7.xml"/>
</Relationships>
</file>

<file path=ppt/slides/_rels/slide34.xml.rels><?xml version="1.0" encoding="UTF-8"?>
<Relationships xmlns="http://schemas.openxmlformats.org/package/2006/relationships"><Relationship Id="rId1" Type="http://schemas.openxmlformats.org/officeDocument/2006/relationships/image" Target="../media/image52.png"/><Relationship Id="rId2" Type="http://schemas.openxmlformats.org/officeDocument/2006/relationships/image" Target="../media/image53.jpeg"/><Relationship Id="rId3" Type="http://schemas.openxmlformats.org/officeDocument/2006/relationships/image" Target="../media/image77.png"/><Relationship Id="rId4" Type="http://schemas.openxmlformats.org/officeDocument/2006/relationships/slideLayout" Target="../slideLayouts/slideLayout7.xml"/>
</Relationships>
</file>

<file path=ppt/slides/_rels/slide35.xml.rels><?xml version="1.0" encoding="UTF-8"?>
<Relationships xmlns="http://schemas.openxmlformats.org/package/2006/relationships"><Relationship Id="rId1" Type="http://schemas.openxmlformats.org/officeDocument/2006/relationships/image" Target="../media/image52.png"/><Relationship Id="rId2" Type="http://schemas.openxmlformats.org/officeDocument/2006/relationships/image" Target="../media/image53.jpeg"/><Relationship Id="rId3" Type="http://schemas.openxmlformats.org/officeDocument/2006/relationships/image" Target="../media/image77.png"/><Relationship Id="rId4" Type="http://schemas.openxmlformats.org/officeDocument/2006/relationships/slideLayout" Target="../slideLayouts/slideLayout7.xml"/>
</Relationships>
</file>

<file path=ppt/slides/_rels/slide36.xml.rels><?xml version="1.0" encoding="UTF-8"?>
<Relationships xmlns="http://schemas.openxmlformats.org/package/2006/relationships"><Relationship Id="rId1" Type="http://schemas.openxmlformats.org/officeDocument/2006/relationships/image" Target="../media/image52.png"/><Relationship Id="rId2" Type="http://schemas.openxmlformats.org/officeDocument/2006/relationships/image" Target="../media/image53.jpeg"/><Relationship Id="rId3" Type="http://schemas.openxmlformats.org/officeDocument/2006/relationships/image" Target="../media/image77.png"/><Relationship Id="rId4" Type="http://schemas.openxmlformats.org/officeDocument/2006/relationships/slideLayout" Target="../slideLayouts/slideLayout7.xml"/>
</Relationships>
</file>

<file path=ppt/slides/_rels/slide37.xml.rels><?xml version="1.0" encoding="UTF-8"?>
<Relationships xmlns="http://schemas.openxmlformats.org/package/2006/relationships"><Relationship Id="rId1" Type="http://schemas.openxmlformats.org/officeDocument/2006/relationships/image" Target="../media/image52.png"/><Relationship Id="rId2" Type="http://schemas.openxmlformats.org/officeDocument/2006/relationships/image" Target="../media/image53.jpeg"/><Relationship Id="rId3" Type="http://schemas.openxmlformats.org/officeDocument/2006/relationships/image" Target="../media/image77.png"/><Relationship Id="rId4" Type="http://schemas.openxmlformats.org/officeDocument/2006/relationships/slideLayout" Target="../slideLayouts/slideLayout7.xml"/>
</Relationships>
</file>

<file path=ppt/slides/_rels/slide38.xml.rels><?xml version="1.0" encoding="UTF-8"?>
<Relationships xmlns="http://schemas.openxmlformats.org/package/2006/relationships"><Relationship Id="rId1" Type="http://schemas.openxmlformats.org/officeDocument/2006/relationships/image" Target="../media/image52.png"/><Relationship Id="rId2" Type="http://schemas.openxmlformats.org/officeDocument/2006/relationships/image" Target="../media/image53.jpeg"/><Relationship Id="rId3" Type="http://schemas.openxmlformats.org/officeDocument/2006/relationships/image" Target="../media/image77.png"/><Relationship Id="rId4" Type="http://schemas.openxmlformats.org/officeDocument/2006/relationships/slideLayout" Target="../slideLayouts/slideLayout7.xml"/>
</Relationships>
</file>

<file path=ppt/slides/_rels/slide39.xml.rels><?xml version="1.0" encoding="UTF-8"?>
<Relationships xmlns="http://schemas.openxmlformats.org/package/2006/relationships"><Relationship Id="rId1" Type="http://schemas.openxmlformats.org/officeDocument/2006/relationships/image" Target="../media/image52.png"/><Relationship Id="rId2" Type="http://schemas.openxmlformats.org/officeDocument/2006/relationships/image" Target="../media/image53.jpeg"/><Relationship Id="rId3" Type="http://schemas.openxmlformats.org/officeDocument/2006/relationships/image" Target="../media/image77.png"/><Relationship Id="rId4" Type="http://schemas.openxmlformats.org/officeDocument/2006/relationships/slideLayout" Target="../slideLayouts/slideLayout7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3.jpeg"/><Relationship Id="rId2" Type="http://schemas.openxmlformats.org/officeDocument/2006/relationships/slideLayout" Target="../slideLayouts/slideLayout7.xml"/>
</Relationships>
</file>

<file path=ppt/slides/_rels/slide40.xml.rels><?xml version="1.0" encoding="UTF-8"?>
<Relationships xmlns="http://schemas.openxmlformats.org/package/2006/relationships"><Relationship Id="rId1" Type="http://schemas.openxmlformats.org/officeDocument/2006/relationships/image" Target="../media/image52.png"/><Relationship Id="rId2" Type="http://schemas.openxmlformats.org/officeDocument/2006/relationships/image" Target="../media/image53.jpeg"/><Relationship Id="rId3" Type="http://schemas.openxmlformats.org/officeDocument/2006/relationships/image" Target="../media/image77.png"/><Relationship Id="rId4" Type="http://schemas.openxmlformats.org/officeDocument/2006/relationships/slideLayout" Target="../slideLayouts/slideLayout7.xml"/>
</Relationships>
</file>

<file path=ppt/slides/_rels/slide41.xml.rels><?xml version="1.0" encoding="UTF-8"?>
<Relationships xmlns="http://schemas.openxmlformats.org/package/2006/relationships"><Relationship Id="rId1" Type="http://schemas.openxmlformats.org/officeDocument/2006/relationships/image" Target="../media/image52.png"/><Relationship Id="rId2" Type="http://schemas.openxmlformats.org/officeDocument/2006/relationships/image" Target="../media/image53.jpeg"/><Relationship Id="rId3" Type="http://schemas.openxmlformats.org/officeDocument/2006/relationships/image" Target="../media/image77.png"/><Relationship Id="rId4" Type="http://schemas.openxmlformats.org/officeDocument/2006/relationships/slideLayout" Target="../slideLayouts/slideLayout7.xml"/>
</Relationships>
</file>

<file path=ppt/slides/_rels/slide42.xml.rels><?xml version="1.0" encoding="UTF-8"?>
<Relationships xmlns="http://schemas.openxmlformats.org/package/2006/relationships"><Relationship Id="rId1" Type="http://schemas.openxmlformats.org/officeDocument/2006/relationships/image" Target="../media/image53.jpeg"/><Relationship Id="rId2" Type="http://schemas.openxmlformats.org/officeDocument/2006/relationships/image" Target="../media/image78.png"/><Relationship Id="rId3" Type="http://schemas.openxmlformats.org/officeDocument/2006/relationships/slideLayout" Target="../slideLayouts/slideLayout7.xml"/>
</Relationships>
</file>

<file path=ppt/slides/_rels/slide43.xml.rels><?xml version="1.0" encoding="UTF-8"?>
<Relationships xmlns="http://schemas.openxmlformats.org/package/2006/relationships"><Relationship Id="rId1" Type="http://schemas.openxmlformats.org/officeDocument/2006/relationships/image" Target="../media/image53.jpeg"/><Relationship Id="rId2" Type="http://schemas.openxmlformats.org/officeDocument/2006/relationships/image" Target="../media/image79.png"/><Relationship Id="rId3" Type="http://schemas.openxmlformats.org/officeDocument/2006/relationships/slideLayout" Target="../slideLayouts/slideLayout7.xml"/>
</Relationships>
</file>

<file path=ppt/slides/_rels/slide44.xml.rels><?xml version="1.0" encoding="UTF-8"?>
<Relationships xmlns="http://schemas.openxmlformats.org/package/2006/relationships"><Relationship Id="rId1" Type="http://schemas.openxmlformats.org/officeDocument/2006/relationships/image" Target="../media/image53.jpeg"/><Relationship Id="rId2" Type="http://schemas.openxmlformats.org/officeDocument/2006/relationships/image" Target="../media/image80.png"/><Relationship Id="rId3" Type="http://schemas.openxmlformats.org/officeDocument/2006/relationships/slideLayout" Target="../slideLayouts/slideLayout7.xml"/>
</Relationships>
</file>

<file path=ppt/slides/_rels/slide45.xml.rels><?xml version="1.0" encoding="UTF-8"?>
<Relationships xmlns="http://schemas.openxmlformats.org/package/2006/relationships"><Relationship Id="rId1" Type="http://schemas.openxmlformats.org/officeDocument/2006/relationships/image" Target="../media/image53.jpeg"/><Relationship Id="rId2" Type="http://schemas.openxmlformats.org/officeDocument/2006/relationships/image" Target="../media/image81.png"/><Relationship Id="rId3" Type="http://schemas.openxmlformats.org/officeDocument/2006/relationships/slideLayout" Target="../slideLayouts/slideLayout7.xml"/>
</Relationships>
</file>

<file path=ppt/slides/_rels/slide46.xml.rels><?xml version="1.0" encoding="UTF-8"?>
<Relationships xmlns="http://schemas.openxmlformats.org/package/2006/relationships"><Relationship Id="rId1" Type="http://schemas.openxmlformats.org/officeDocument/2006/relationships/image" Target="../media/image53.jpeg"/><Relationship Id="rId2" Type="http://schemas.openxmlformats.org/officeDocument/2006/relationships/image" Target="../media/image82.png"/><Relationship Id="rId3" Type="http://schemas.openxmlformats.org/officeDocument/2006/relationships/slideLayout" Target="../slideLayouts/slideLayout7.xml"/>
</Relationships>
</file>

<file path=ppt/slides/_rels/slide47.xml.rels><?xml version="1.0" encoding="UTF-8"?>
<Relationships xmlns="http://schemas.openxmlformats.org/package/2006/relationships"><Relationship Id="rId1" Type="http://schemas.openxmlformats.org/officeDocument/2006/relationships/image" Target="../media/image53.jpeg"/><Relationship Id="rId2" Type="http://schemas.openxmlformats.org/officeDocument/2006/relationships/image" Target="../media/image83.png"/><Relationship Id="rId3" Type="http://schemas.openxmlformats.org/officeDocument/2006/relationships/slideLayout" Target="../slideLayouts/slideLayout7.xml"/>
</Relationships>
</file>

<file path=ppt/slides/_rels/slide48.xml.rels><?xml version="1.0" encoding="UTF-8"?>
<Relationships xmlns="http://schemas.openxmlformats.org/package/2006/relationships"><Relationship Id="rId1" Type="http://schemas.openxmlformats.org/officeDocument/2006/relationships/image" Target="../media/image3.jpeg"/><Relationship Id="rId2" Type="http://schemas.openxmlformats.org/officeDocument/2006/relationships/slideLayout" Target="../slideLayouts/slideLayout7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3.jpeg"/><Relationship Id="rId2" Type="http://schemas.openxmlformats.org/officeDocument/2006/relationships/slideLayout" Target="../slideLayouts/slideLayout7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3.jpeg"/><Relationship Id="rId2" Type="http://schemas.openxmlformats.org/officeDocument/2006/relationships/slideLayout" Target="../slideLayouts/slideLayout7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3.jpeg"/><Relationship Id="rId2" Type="http://schemas.openxmlformats.org/officeDocument/2006/relationships/slideLayout" Target="../slideLayouts/slideLayout7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4.jpeg"/><Relationship Id="rId2" Type="http://schemas.openxmlformats.org/officeDocument/2006/relationships/slideLayout" Target="../slideLayouts/slideLayout7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image" Target="../media/image4.jpeg"/><Relationship Id="rId2" Type="http://schemas.openxmlformats.org/officeDocument/2006/relationships/image" Target="../media/image5.png"/><Relationship Id="rId3" Type="http://schemas.openxmlformats.org/officeDocument/2006/relationships/slideLayout" Target="../slideLayouts/slideLayout7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TextBox 18"/>
          <p:cNvSpPr/>
          <p:nvPr/>
        </p:nvSpPr>
        <p:spPr>
          <a:xfrm>
            <a:off x="0" y="790560"/>
            <a:ext cx="12191760" cy="4433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 defTabSz="914400">
              <a:lnSpc>
                <a:spcPct val="100000"/>
              </a:lnSpc>
            </a:pPr>
            <a:r>
              <a:rPr b="1" lang="en-US" sz="6000" strike="noStrike" u="none">
                <a:solidFill>
                  <a:schemeClr val="dk1"/>
                </a:solidFill>
                <a:uFillTx/>
                <a:latin typeface="Gotham Office"/>
              </a:rPr>
              <a:t>COMPUTATIONAL</a:t>
            </a:r>
            <a:br>
              <a:rPr sz="6000"/>
            </a:br>
            <a:r>
              <a:rPr b="1" lang="en-US" sz="6000" strike="noStrike" u="none">
                <a:solidFill>
                  <a:schemeClr val="dk1"/>
                </a:solidFill>
                <a:uFillTx/>
                <a:latin typeface="Gotham Office"/>
              </a:rPr>
              <a:t>THINKING THROUGH PLAY</a:t>
            </a:r>
            <a:endParaRPr b="0" lang="en-AU" sz="60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ctr" defTabSz="914400">
              <a:lnSpc>
                <a:spcPct val="100000"/>
              </a:lnSpc>
            </a:pPr>
            <a:endParaRPr b="0" lang="en-AU" sz="20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ctr" defTabSz="914400">
              <a:lnSpc>
                <a:spcPct val="100000"/>
              </a:lnSpc>
            </a:pPr>
            <a:endParaRPr b="0" lang="en-A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ctr" defTabSz="914400">
              <a:lnSpc>
                <a:spcPct val="100000"/>
              </a:lnSpc>
              <a:spcAft>
                <a:spcPts val="601"/>
              </a:spcAft>
            </a:pPr>
            <a:r>
              <a:rPr b="0" lang="en-US" sz="2400" strike="noStrike" u="none">
                <a:solidFill>
                  <a:schemeClr val="dk1"/>
                </a:solidFill>
                <a:uFillTx/>
                <a:latin typeface="Gotham Office"/>
              </a:rPr>
              <a:t>Chris Wetherell</a:t>
            </a:r>
            <a:endParaRPr b="0" lang="en-AU" sz="2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ctr" defTabSz="914400">
              <a:lnSpc>
                <a:spcPct val="100000"/>
              </a:lnSpc>
              <a:spcAft>
                <a:spcPts val="601"/>
              </a:spcAft>
            </a:pPr>
            <a:r>
              <a:rPr b="0" lang="en-US" sz="1800" strike="noStrike" u="none">
                <a:solidFill>
                  <a:schemeClr val="dk1"/>
                </a:solidFill>
                <a:uFillTx/>
                <a:latin typeface="Gotham Office"/>
              </a:rPr>
              <a:t>Director – Program Design &amp; Publications</a:t>
            </a:r>
            <a:endParaRPr b="0" lang="en-A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ctr" defTabSz="914400">
              <a:lnSpc>
                <a:spcPct val="100000"/>
              </a:lnSpc>
              <a:spcAft>
                <a:spcPts val="601"/>
              </a:spcAft>
            </a:pPr>
            <a:r>
              <a:rPr b="0" lang="en-US" sz="1800" strike="noStrike" u="none">
                <a:solidFill>
                  <a:schemeClr val="dk1"/>
                </a:solidFill>
                <a:uFillTx/>
                <a:latin typeface="Gotham Office"/>
              </a:rPr>
              <a:t>Australian Maths Trust</a:t>
            </a:r>
            <a:endParaRPr b="0" lang="en-A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ctr" defTabSz="914400">
              <a:lnSpc>
                <a:spcPct val="100000"/>
              </a:lnSpc>
            </a:pPr>
            <a:endParaRPr b="0" lang="en-AU" sz="2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ctr" defTabSz="914400">
              <a:lnSpc>
                <a:spcPct val="100000"/>
              </a:lnSpc>
            </a:pPr>
            <a:r>
              <a:rPr b="0" lang="en-US" sz="2400" strike="noStrike" u="none">
                <a:solidFill>
                  <a:schemeClr val="dk1"/>
                </a:solidFill>
                <a:uFillTx/>
                <a:latin typeface="Gotham Office"/>
              </a:rPr>
              <a:t>CMA Conference – March 2026</a:t>
            </a:r>
            <a:endParaRPr b="0" lang="en-AU" sz="2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grpSp>
        <p:nvGrpSpPr>
          <p:cNvPr id="69" name="Group 14"/>
          <p:cNvGrpSpPr/>
          <p:nvPr/>
        </p:nvGrpSpPr>
        <p:grpSpPr>
          <a:xfrm>
            <a:off x="0" y="5791320"/>
            <a:ext cx="12191400" cy="1066320"/>
            <a:chOff x="0" y="5791320"/>
            <a:chExt cx="12191400" cy="1066320"/>
          </a:xfrm>
        </p:grpSpPr>
        <p:sp>
          <p:nvSpPr>
            <p:cNvPr id="70" name="Rectangle 15"/>
            <p:cNvSpPr/>
            <p:nvPr/>
          </p:nvSpPr>
          <p:spPr>
            <a:xfrm>
              <a:off x="0" y="5791320"/>
              <a:ext cx="4632480" cy="1066320"/>
            </a:xfrm>
            <a:prstGeom prst="rect">
              <a:avLst/>
            </a:prstGeom>
            <a:solidFill>
              <a:srgbClr val="f4f0e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pic>
          <p:nvPicPr>
            <p:cNvPr id="71" name="Picture 16" descr=""/>
            <p:cNvPicPr/>
            <p:nvPr/>
          </p:nvPicPr>
          <p:blipFill>
            <a:blip r:embed="rId1"/>
            <a:stretch/>
          </p:blipFill>
          <p:spPr>
            <a:xfrm>
              <a:off x="4632840" y="5791320"/>
              <a:ext cx="7558560" cy="106632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72" name="Picture 17" descr=""/>
            <p:cNvPicPr/>
            <p:nvPr/>
          </p:nvPicPr>
          <p:blipFill>
            <a:blip r:embed="rId2"/>
            <a:stretch/>
          </p:blipFill>
          <p:spPr>
            <a:xfrm>
              <a:off x="1417680" y="6102000"/>
              <a:ext cx="1806120" cy="448920"/>
            </a:xfrm>
            <a:prstGeom prst="rect">
              <a:avLst/>
            </a:prstGeom>
            <a:noFill/>
            <a:ln w="0">
              <a:noFill/>
            </a:ln>
          </p:spPr>
        </p:pic>
      </p:grp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PlaceHolder 1"/>
          <p:cNvSpPr>
            <a:spLocks noGrp="1"/>
          </p:cNvSpPr>
          <p:nvPr>
            <p:ph type="title"/>
          </p:nvPr>
        </p:nvSpPr>
        <p:spPr>
          <a:xfrm>
            <a:off x="838080" y="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 defTabSz="914400">
              <a:lnSpc>
                <a:spcPct val="90000"/>
              </a:lnSpc>
              <a:buNone/>
            </a:pPr>
            <a:r>
              <a:rPr b="1" lang="en-AU" sz="4400" strike="noStrike" u="none">
                <a:solidFill>
                  <a:schemeClr val="dk1"/>
                </a:solidFill>
                <a:uFillTx/>
                <a:latin typeface="Gotham Office"/>
              </a:rPr>
              <a:t>Results (2-player game)</a:t>
            </a:r>
            <a:endParaRPr b="0" lang="en-US" sz="4400" strike="noStrike" u="none">
              <a:solidFill>
                <a:schemeClr val="dk1"/>
              </a:solidFill>
              <a:uFillTx/>
              <a:latin typeface="Gotham Office"/>
            </a:endParaRPr>
          </a:p>
        </p:txBody>
      </p:sp>
      <p:pic>
        <p:nvPicPr>
          <p:cNvPr id="200" name="Picture 3" descr=""/>
          <p:cNvPicPr/>
          <p:nvPr/>
        </p:nvPicPr>
        <p:blipFill>
          <a:blip r:embed="rId1"/>
          <a:stretch/>
        </p:blipFill>
        <p:spPr>
          <a:xfrm>
            <a:off x="0" y="6100920"/>
            <a:ext cx="12191760" cy="756720"/>
          </a:xfrm>
          <a:prstGeom prst="rect">
            <a:avLst/>
          </a:prstGeom>
          <a:noFill/>
          <a:ln w="0">
            <a:noFill/>
          </a:ln>
        </p:spPr>
      </p:pic>
      <p:graphicFrame>
        <p:nvGraphicFramePr>
          <p:cNvPr id="201" name="Table 22"/>
          <p:cNvGraphicFramePr/>
          <p:nvPr/>
        </p:nvGraphicFramePr>
        <p:xfrm>
          <a:off x="2031840" y="1325520"/>
          <a:ext cx="8127720" cy="4675320"/>
        </p:xfrm>
        <a:graphic>
          <a:graphicData uri="http://schemas.openxmlformats.org/drawingml/2006/table">
            <a:tbl>
              <a:tblPr/>
              <a:tblGrid>
                <a:gridCol w="2709000"/>
                <a:gridCol w="2709000"/>
                <a:gridCol w="2709000"/>
              </a:tblGrid>
              <a:tr h="1066680">
                <a:tc>
                  <a:txBody>
                    <a:bodyPr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en-AU" sz="3200" strike="noStrike" u="none">
                          <a:solidFill>
                            <a:schemeClr val="lt1"/>
                          </a:solidFill>
                          <a:uFillTx/>
                          <a:latin typeface="Gotham Office"/>
                        </a:rPr>
                        <a:t>Number of crosses</a:t>
                      </a:r>
                      <a:endParaRPr b="0" lang="en-AU" sz="3200" strike="noStrike" u="none">
                        <a:solidFill>
                          <a:srgbClr val="ffffff"/>
                        </a:solidFill>
                        <a:uFillTx/>
                        <a:latin typeface="Arial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en-AU" sz="3200" strike="noStrike" u="none">
                          <a:solidFill>
                            <a:schemeClr val="lt1"/>
                          </a:solidFill>
                          <a:uFillTx/>
                          <a:latin typeface="Gotham Office"/>
                        </a:rPr>
                        <a:t>Winner</a:t>
                      </a:r>
                      <a:endParaRPr b="0" lang="en-AU" sz="3200" strike="noStrike" u="none">
                        <a:solidFill>
                          <a:srgbClr val="ffffff"/>
                        </a:solidFill>
                        <a:uFillTx/>
                        <a:latin typeface="Arial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en-AU" sz="3200" strike="noStrike" u="none">
                          <a:solidFill>
                            <a:schemeClr val="lt1"/>
                          </a:solidFill>
                          <a:uFillTx/>
                          <a:latin typeface="Gotham Office"/>
                        </a:rPr>
                        <a:t>??</a:t>
                      </a:r>
                      <a:endParaRPr b="0" lang="en-AU" sz="3200" strike="noStrike" u="none">
                        <a:solidFill>
                          <a:srgbClr val="ffffff"/>
                        </a:solidFill>
                        <a:uFillTx/>
                        <a:latin typeface="Arial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</a:tr>
              <a:tr h="686880">
                <a:tc>
                  <a:txBody>
                    <a:bodyPr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0" lang="en-AU" sz="3200" strike="noStrike" u="none">
                          <a:solidFill>
                            <a:schemeClr val="dk1"/>
                          </a:solidFill>
                          <a:uFillTx/>
                          <a:latin typeface="Gotham Office"/>
                        </a:rPr>
                        <a:t>1</a:t>
                      </a:r>
                      <a:endParaRPr b="0" lang="en-AU" sz="32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0" lang="en-AU" sz="3200" strike="noStrike" u="none">
                          <a:solidFill>
                            <a:schemeClr val="dk1"/>
                          </a:solidFill>
                          <a:uFillTx/>
                          <a:latin typeface="Gotham Office"/>
                        </a:rPr>
                        <a:t>1st</a:t>
                      </a:r>
                      <a:endParaRPr b="0" lang="en-AU" sz="32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endParaRPr b="0" lang="en-AU" sz="3200" strike="noStrike" u="none">
                        <a:solidFill>
                          <a:schemeClr val="dk1"/>
                        </a:solidFill>
                        <a:uFillTx/>
                        <a:latin typeface="Gotham Office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686880">
                <a:tc>
                  <a:txBody>
                    <a:bodyPr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0" lang="en-AU" sz="3200" strike="noStrike" u="none">
                          <a:solidFill>
                            <a:schemeClr val="dk1"/>
                          </a:solidFill>
                          <a:uFillTx/>
                          <a:latin typeface="Gotham Office"/>
                        </a:rPr>
                        <a:t>2</a:t>
                      </a:r>
                      <a:endParaRPr b="0" lang="en-AU" sz="32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endParaRPr b="0" lang="en-AU" sz="3200" strike="noStrike" u="none">
                        <a:solidFill>
                          <a:schemeClr val="dk1"/>
                        </a:solidFill>
                        <a:uFillTx/>
                        <a:latin typeface="Gotham Office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endParaRPr b="0" lang="en-AU" sz="3200" strike="noStrike" u="none">
                        <a:solidFill>
                          <a:schemeClr val="dk1"/>
                        </a:solidFill>
                        <a:uFillTx/>
                        <a:latin typeface="Gotham Office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686880">
                <a:tc>
                  <a:txBody>
                    <a:bodyPr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0" lang="en-AU" sz="3200" strike="noStrike" u="none">
                          <a:solidFill>
                            <a:schemeClr val="dk1"/>
                          </a:solidFill>
                          <a:uFillTx/>
                          <a:latin typeface="Gotham Office"/>
                        </a:rPr>
                        <a:t>3</a:t>
                      </a:r>
                      <a:endParaRPr b="0" lang="en-AU" sz="32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endParaRPr b="0" lang="en-AU" sz="3200" strike="noStrike" u="none">
                        <a:solidFill>
                          <a:schemeClr val="dk1"/>
                        </a:solidFill>
                        <a:uFillTx/>
                        <a:latin typeface="Gotham Office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endParaRPr b="0" lang="en-AU" sz="3200" strike="noStrike" u="none">
                        <a:solidFill>
                          <a:schemeClr val="dk1"/>
                        </a:solidFill>
                        <a:uFillTx/>
                        <a:latin typeface="Gotham Office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686880">
                <a:tc>
                  <a:txBody>
                    <a:bodyPr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0" lang="en-AU" sz="3200" strike="noStrike" u="none">
                          <a:solidFill>
                            <a:schemeClr val="dk1"/>
                          </a:solidFill>
                          <a:uFillTx/>
                          <a:latin typeface="Gotham Office"/>
                        </a:rPr>
                        <a:t>4</a:t>
                      </a:r>
                      <a:endParaRPr b="0" lang="en-AU" sz="32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endParaRPr b="0" lang="en-AU" sz="3200" strike="noStrike" u="none">
                        <a:solidFill>
                          <a:schemeClr val="dk1"/>
                        </a:solidFill>
                        <a:uFillTx/>
                        <a:latin typeface="Gotham Office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endParaRPr b="0" lang="en-AU" sz="3200" strike="noStrike" u="none">
                        <a:solidFill>
                          <a:schemeClr val="dk1"/>
                        </a:solidFill>
                        <a:uFillTx/>
                        <a:latin typeface="Gotham Office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686880">
                <a:tc>
                  <a:txBody>
                    <a:bodyPr anchor="ctr">
                      <a:noAutofit/>
                    </a:bodyPr>
                    <a:p>
                      <a:endParaRPr b="0" lang="en-US" sz="1800" strike="noStrike" u="none">
                        <a:solidFill>
                          <a:schemeClr val="dk1"/>
                        </a:solidFill>
                        <a:uFillTx/>
                        <a:latin typeface="Gotham Office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blipFill rotWithShape="0">
                      <a:blip r:embed="rId2"/>
                      <a:stretch/>
                    </a:blipFill>
                  </a:tcPr>
                </a:tc>
                <a:tc>
                  <a:txBody>
                    <a:bodyPr anchor="ctr">
                      <a:noAutofit/>
                    </a:bodyPr>
                    <a:p>
                      <a:endParaRPr b="0" lang="en-AU" sz="3200" strike="noStrike" u="none">
                        <a:solidFill>
                          <a:schemeClr val="dk1"/>
                        </a:solidFill>
                        <a:uFillTx/>
                        <a:latin typeface="Gotham Office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endParaRPr b="0" lang="en-AU" sz="3200" strike="noStrike" u="none">
                        <a:solidFill>
                          <a:schemeClr val="dk1"/>
                        </a:solidFill>
                        <a:uFillTx/>
                        <a:latin typeface="Gotham Office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</a:tbl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PlaceHolder 1"/>
          <p:cNvSpPr>
            <a:spLocks noGrp="1"/>
          </p:cNvSpPr>
          <p:nvPr>
            <p:ph type="title"/>
          </p:nvPr>
        </p:nvSpPr>
        <p:spPr>
          <a:xfrm>
            <a:off x="838080" y="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 defTabSz="914400">
              <a:lnSpc>
                <a:spcPct val="90000"/>
              </a:lnSpc>
              <a:buNone/>
            </a:pPr>
            <a:r>
              <a:rPr b="1" lang="en-AU" sz="4400" strike="noStrike" u="none">
                <a:solidFill>
                  <a:schemeClr val="dk1"/>
                </a:solidFill>
                <a:uFillTx/>
                <a:latin typeface="Gotham Office"/>
              </a:rPr>
              <a:t>Results (2-player game)</a:t>
            </a:r>
            <a:endParaRPr b="0" lang="en-US" sz="4400" strike="noStrike" u="none">
              <a:solidFill>
                <a:schemeClr val="dk1"/>
              </a:solidFill>
              <a:uFillTx/>
              <a:latin typeface="Gotham Office"/>
            </a:endParaRPr>
          </a:p>
        </p:txBody>
      </p:sp>
      <p:pic>
        <p:nvPicPr>
          <p:cNvPr id="203" name="Picture 3" descr=""/>
          <p:cNvPicPr/>
          <p:nvPr/>
        </p:nvPicPr>
        <p:blipFill>
          <a:blip r:embed="rId1"/>
          <a:stretch/>
        </p:blipFill>
        <p:spPr>
          <a:xfrm>
            <a:off x="0" y="6100920"/>
            <a:ext cx="12191760" cy="756720"/>
          </a:xfrm>
          <a:prstGeom prst="rect">
            <a:avLst/>
          </a:prstGeom>
          <a:noFill/>
          <a:ln w="0">
            <a:noFill/>
          </a:ln>
        </p:spPr>
      </p:pic>
      <p:graphicFrame>
        <p:nvGraphicFramePr>
          <p:cNvPr id="204" name="Table 22"/>
          <p:cNvGraphicFramePr/>
          <p:nvPr/>
        </p:nvGraphicFramePr>
        <p:xfrm>
          <a:off x="2031840" y="1325520"/>
          <a:ext cx="8127720" cy="4675320"/>
        </p:xfrm>
        <a:graphic>
          <a:graphicData uri="http://schemas.openxmlformats.org/drawingml/2006/table">
            <a:tbl>
              <a:tblPr/>
              <a:tblGrid>
                <a:gridCol w="2709000"/>
                <a:gridCol w="2709000"/>
                <a:gridCol w="2709000"/>
              </a:tblGrid>
              <a:tr h="1066680">
                <a:tc>
                  <a:txBody>
                    <a:bodyPr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en-AU" sz="3200" strike="noStrike" u="none">
                          <a:solidFill>
                            <a:schemeClr val="lt1"/>
                          </a:solidFill>
                          <a:uFillTx/>
                          <a:latin typeface="Gotham Office"/>
                        </a:rPr>
                        <a:t>Number of crosses</a:t>
                      </a:r>
                      <a:endParaRPr b="0" lang="en-AU" sz="3200" strike="noStrike" u="none">
                        <a:solidFill>
                          <a:srgbClr val="ffffff"/>
                        </a:solidFill>
                        <a:uFillTx/>
                        <a:latin typeface="Arial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en-AU" sz="3200" strike="noStrike" u="none">
                          <a:solidFill>
                            <a:schemeClr val="lt1"/>
                          </a:solidFill>
                          <a:uFillTx/>
                          <a:latin typeface="Gotham Office"/>
                        </a:rPr>
                        <a:t>Winner</a:t>
                      </a:r>
                      <a:endParaRPr b="0" lang="en-AU" sz="3200" strike="noStrike" u="none">
                        <a:solidFill>
                          <a:srgbClr val="ffffff"/>
                        </a:solidFill>
                        <a:uFillTx/>
                        <a:latin typeface="Arial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en-AU" sz="3200" strike="noStrike" u="none">
                          <a:solidFill>
                            <a:schemeClr val="lt1"/>
                          </a:solidFill>
                          <a:uFillTx/>
                          <a:latin typeface="Gotham Office"/>
                        </a:rPr>
                        <a:t>??</a:t>
                      </a:r>
                      <a:endParaRPr b="0" lang="en-AU" sz="3200" strike="noStrike" u="none">
                        <a:solidFill>
                          <a:srgbClr val="ffffff"/>
                        </a:solidFill>
                        <a:uFillTx/>
                        <a:latin typeface="Arial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</a:tr>
              <a:tr h="686880">
                <a:tc>
                  <a:txBody>
                    <a:bodyPr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0" lang="en-AU" sz="3200" strike="noStrike" u="none">
                          <a:solidFill>
                            <a:schemeClr val="dk1"/>
                          </a:solidFill>
                          <a:uFillTx/>
                          <a:latin typeface="Gotham Office"/>
                        </a:rPr>
                        <a:t>1</a:t>
                      </a:r>
                      <a:endParaRPr b="0" lang="en-AU" sz="32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0" lang="en-AU" sz="3200" strike="noStrike" u="none">
                          <a:solidFill>
                            <a:schemeClr val="dk1"/>
                          </a:solidFill>
                          <a:uFillTx/>
                          <a:latin typeface="Gotham Office"/>
                        </a:rPr>
                        <a:t>1st</a:t>
                      </a:r>
                      <a:endParaRPr b="0" lang="en-AU" sz="32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endParaRPr b="0" lang="en-AU" sz="3200" strike="noStrike" u="none">
                        <a:solidFill>
                          <a:schemeClr val="dk1"/>
                        </a:solidFill>
                        <a:uFillTx/>
                        <a:latin typeface="Gotham Office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686880">
                <a:tc>
                  <a:txBody>
                    <a:bodyPr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0" lang="en-AU" sz="3200" strike="noStrike" u="none">
                          <a:solidFill>
                            <a:schemeClr val="dk1"/>
                          </a:solidFill>
                          <a:uFillTx/>
                          <a:latin typeface="Gotham Office"/>
                        </a:rPr>
                        <a:t>2</a:t>
                      </a:r>
                      <a:endParaRPr b="0" lang="en-AU" sz="32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0" lang="en-AU" sz="3200" strike="noStrike" u="none">
                          <a:solidFill>
                            <a:schemeClr val="dk1"/>
                          </a:solidFill>
                          <a:uFillTx/>
                          <a:latin typeface="Gotham Office"/>
                        </a:rPr>
                        <a:t>2nd</a:t>
                      </a:r>
                      <a:endParaRPr b="0" lang="en-AU" sz="32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endParaRPr b="0" lang="en-AU" sz="3200" strike="noStrike" u="none">
                        <a:solidFill>
                          <a:schemeClr val="dk1"/>
                        </a:solidFill>
                        <a:uFillTx/>
                        <a:latin typeface="Gotham Office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686880">
                <a:tc>
                  <a:txBody>
                    <a:bodyPr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0" lang="en-AU" sz="3200" strike="noStrike" u="none">
                          <a:solidFill>
                            <a:schemeClr val="dk1"/>
                          </a:solidFill>
                          <a:uFillTx/>
                          <a:latin typeface="Gotham Office"/>
                        </a:rPr>
                        <a:t>3</a:t>
                      </a:r>
                      <a:endParaRPr b="0" lang="en-AU" sz="32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endParaRPr b="0" lang="en-AU" sz="3200" strike="noStrike" u="none">
                        <a:solidFill>
                          <a:schemeClr val="dk1"/>
                        </a:solidFill>
                        <a:uFillTx/>
                        <a:latin typeface="Gotham Office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endParaRPr b="0" lang="en-AU" sz="3200" strike="noStrike" u="none">
                        <a:solidFill>
                          <a:schemeClr val="dk1"/>
                        </a:solidFill>
                        <a:uFillTx/>
                        <a:latin typeface="Gotham Office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686880">
                <a:tc>
                  <a:txBody>
                    <a:bodyPr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0" lang="en-AU" sz="3200" strike="noStrike" u="none">
                          <a:solidFill>
                            <a:schemeClr val="dk1"/>
                          </a:solidFill>
                          <a:uFillTx/>
                          <a:latin typeface="Gotham Office"/>
                        </a:rPr>
                        <a:t>4</a:t>
                      </a:r>
                      <a:endParaRPr b="0" lang="en-AU" sz="32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endParaRPr b="0" lang="en-AU" sz="3200" strike="noStrike" u="none">
                        <a:solidFill>
                          <a:schemeClr val="dk1"/>
                        </a:solidFill>
                        <a:uFillTx/>
                        <a:latin typeface="Gotham Office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endParaRPr b="0" lang="en-AU" sz="3200" strike="noStrike" u="none">
                        <a:solidFill>
                          <a:schemeClr val="dk1"/>
                        </a:solidFill>
                        <a:uFillTx/>
                        <a:latin typeface="Gotham Office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686880">
                <a:tc>
                  <a:txBody>
                    <a:bodyPr anchor="ctr">
                      <a:noAutofit/>
                    </a:bodyPr>
                    <a:p>
                      <a:endParaRPr b="0" lang="en-US" sz="1800" strike="noStrike" u="none">
                        <a:solidFill>
                          <a:schemeClr val="dk1"/>
                        </a:solidFill>
                        <a:uFillTx/>
                        <a:latin typeface="Gotham Office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blipFill rotWithShape="0">
                      <a:blip r:embed="rId2"/>
                      <a:stretch/>
                    </a:blipFill>
                  </a:tcPr>
                </a:tc>
                <a:tc>
                  <a:txBody>
                    <a:bodyPr anchor="ctr">
                      <a:noAutofit/>
                    </a:bodyPr>
                    <a:p>
                      <a:endParaRPr b="0" lang="en-AU" sz="3200" strike="noStrike" u="none">
                        <a:solidFill>
                          <a:schemeClr val="dk1"/>
                        </a:solidFill>
                        <a:uFillTx/>
                        <a:latin typeface="Gotham Office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endParaRPr b="0" lang="en-AU" sz="3200" strike="noStrike" u="none">
                        <a:solidFill>
                          <a:schemeClr val="dk1"/>
                        </a:solidFill>
                        <a:uFillTx/>
                        <a:latin typeface="Gotham Office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</a:tbl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PlaceHolder 1"/>
          <p:cNvSpPr>
            <a:spLocks noGrp="1"/>
          </p:cNvSpPr>
          <p:nvPr>
            <p:ph type="title"/>
          </p:nvPr>
        </p:nvSpPr>
        <p:spPr>
          <a:xfrm>
            <a:off x="838080" y="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 defTabSz="914400">
              <a:lnSpc>
                <a:spcPct val="90000"/>
              </a:lnSpc>
              <a:buNone/>
            </a:pPr>
            <a:r>
              <a:rPr b="1" lang="en-AU" sz="4400" strike="noStrike" u="none">
                <a:solidFill>
                  <a:schemeClr val="dk1"/>
                </a:solidFill>
                <a:uFillTx/>
                <a:latin typeface="Gotham Office"/>
              </a:rPr>
              <a:t>Results (2-player game)</a:t>
            </a:r>
            <a:endParaRPr b="0" lang="en-US" sz="4400" strike="noStrike" u="none">
              <a:solidFill>
                <a:schemeClr val="dk1"/>
              </a:solidFill>
              <a:uFillTx/>
              <a:latin typeface="Gotham Office"/>
            </a:endParaRPr>
          </a:p>
        </p:txBody>
      </p:sp>
      <p:pic>
        <p:nvPicPr>
          <p:cNvPr id="206" name="Picture 3" descr=""/>
          <p:cNvPicPr/>
          <p:nvPr/>
        </p:nvPicPr>
        <p:blipFill>
          <a:blip r:embed="rId1"/>
          <a:stretch/>
        </p:blipFill>
        <p:spPr>
          <a:xfrm>
            <a:off x="0" y="6100920"/>
            <a:ext cx="12191760" cy="756720"/>
          </a:xfrm>
          <a:prstGeom prst="rect">
            <a:avLst/>
          </a:prstGeom>
          <a:noFill/>
          <a:ln w="0">
            <a:noFill/>
          </a:ln>
        </p:spPr>
      </p:pic>
      <p:graphicFrame>
        <p:nvGraphicFramePr>
          <p:cNvPr id="207" name="Table 22"/>
          <p:cNvGraphicFramePr/>
          <p:nvPr/>
        </p:nvGraphicFramePr>
        <p:xfrm>
          <a:off x="2031840" y="1325520"/>
          <a:ext cx="8127720" cy="4675320"/>
        </p:xfrm>
        <a:graphic>
          <a:graphicData uri="http://schemas.openxmlformats.org/drawingml/2006/table">
            <a:tbl>
              <a:tblPr/>
              <a:tblGrid>
                <a:gridCol w="2709000"/>
                <a:gridCol w="2709000"/>
                <a:gridCol w="2709000"/>
              </a:tblGrid>
              <a:tr h="1066680">
                <a:tc>
                  <a:txBody>
                    <a:bodyPr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en-AU" sz="3200" strike="noStrike" u="none">
                          <a:solidFill>
                            <a:schemeClr val="lt1"/>
                          </a:solidFill>
                          <a:uFillTx/>
                          <a:latin typeface="Gotham Office"/>
                        </a:rPr>
                        <a:t>Number of crosses</a:t>
                      </a:r>
                      <a:endParaRPr b="0" lang="en-AU" sz="3200" strike="noStrike" u="none">
                        <a:solidFill>
                          <a:srgbClr val="ffffff"/>
                        </a:solidFill>
                        <a:uFillTx/>
                        <a:latin typeface="Arial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en-AU" sz="3200" strike="noStrike" u="none">
                          <a:solidFill>
                            <a:schemeClr val="lt1"/>
                          </a:solidFill>
                          <a:uFillTx/>
                          <a:latin typeface="Gotham Office"/>
                        </a:rPr>
                        <a:t>Winner</a:t>
                      </a:r>
                      <a:endParaRPr b="0" lang="en-AU" sz="3200" strike="noStrike" u="none">
                        <a:solidFill>
                          <a:srgbClr val="ffffff"/>
                        </a:solidFill>
                        <a:uFillTx/>
                        <a:latin typeface="Arial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en-AU" sz="3200" strike="noStrike" u="none">
                          <a:solidFill>
                            <a:schemeClr val="lt1"/>
                          </a:solidFill>
                          <a:uFillTx/>
                          <a:latin typeface="Gotham Office"/>
                        </a:rPr>
                        <a:t>??</a:t>
                      </a:r>
                      <a:endParaRPr b="0" lang="en-AU" sz="3200" strike="noStrike" u="none">
                        <a:solidFill>
                          <a:srgbClr val="ffffff"/>
                        </a:solidFill>
                        <a:uFillTx/>
                        <a:latin typeface="Arial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</a:tr>
              <a:tr h="686880">
                <a:tc>
                  <a:txBody>
                    <a:bodyPr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0" lang="en-AU" sz="3200" strike="noStrike" u="none">
                          <a:solidFill>
                            <a:schemeClr val="dk1"/>
                          </a:solidFill>
                          <a:uFillTx/>
                          <a:latin typeface="Gotham Office"/>
                        </a:rPr>
                        <a:t>1</a:t>
                      </a:r>
                      <a:endParaRPr b="0" lang="en-AU" sz="32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0" lang="en-AU" sz="3200" strike="noStrike" u="none">
                          <a:solidFill>
                            <a:schemeClr val="dk1"/>
                          </a:solidFill>
                          <a:uFillTx/>
                          <a:latin typeface="Gotham Office"/>
                        </a:rPr>
                        <a:t>1st</a:t>
                      </a:r>
                      <a:endParaRPr b="0" lang="en-AU" sz="32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endParaRPr b="0" lang="en-AU" sz="3200" strike="noStrike" u="none">
                        <a:solidFill>
                          <a:schemeClr val="dk1"/>
                        </a:solidFill>
                        <a:uFillTx/>
                        <a:latin typeface="Gotham Office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686880">
                <a:tc>
                  <a:txBody>
                    <a:bodyPr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0" lang="en-AU" sz="3200" strike="noStrike" u="none">
                          <a:solidFill>
                            <a:schemeClr val="dk1"/>
                          </a:solidFill>
                          <a:uFillTx/>
                          <a:latin typeface="Gotham Office"/>
                        </a:rPr>
                        <a:t>2</a:t>
                      </a:r>
                      <a:endParaRPr b="0" lang="en-AU" sz="32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0" lang="en-AU" sz="3200" strike="noStrike" u="none">
                          <a:solidFill>
                            <a:schemeClr val="dk1"/>
                          </a:solidFill>
                          <a:uFillTx/>
                          <a:latin typeface="Gotham Office"/>
                        </a:rPr>
                        <a:t>2nd</a:t>
                      </a:r>
                      <a:endParaRPr b="0" lang="en-AU" sz="32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endParaRPr b="0" lang="en-AU" sz="3200" strike="noStrike" u="none">
                        <a:solidFill>
                          <a:schemeClr val="dk1"/>
                        </a:solidFill>
                        <a:uFillTx/>
                        <a:latin typeface="Gotham Office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686880">
                <a:tc>
                  <a:txBody>
                    <a:bodyPr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0" lang="en-AU" sz="3200" strike="noStrike" u="none">
                          <a:solidFill>
                            <a:schemeClr val="dk1"/>
                          </a:solidFill>
                          <a:uFillTx/>
                          <a:latin typeface="Gotham Office"/>
                        </a:rPr>
                        <a:t>3</a:t>
                      </a:r>
                      <a:endParaRPr b="0" lang="en-AU" sz="32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0" lang="en-AU" sz="3200" strike="noStrike" u="none">
                          <a:solidFill>
                            <a:schemeClr val="dk1"/>
                          </a:solidFill>
                          <a:uFillTx/>
                          <a:latin typeface="Gotham Office"/>
                        </a:rPr>
                        <a:t>1st</a:t>
                      </a:r>
                      <a:endParaRPr b="0" lang="en-AU" sz="32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endParaRPr b="0" lang="en-AU" sz="3200" strike="noStrike" u="none">
                        <a:solidFill>
                          <a:schemeClr val="dk1"/>
                        </a:solidFill>
                        <a:uFillTx/>
                        <a:latin typeface="Gotham Office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686880">
                <a:tc>
                  <a:txBody>
                    <a:bodyPr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0" lang="en-AU" sz="3200" strike="noStrike" u="none">
                          <a:solidFill>
                            <a:schemeClr val="dk1"/>
                          </a:solidFill>
                          <a:uFillTx/>
                          <a:latin typeface="Gotham Office"/>
                        </a:rPr>
                        <a:t>4</a:t>
                      </a:r>
                      <a:endParaRPr b="0" lang="en-AU" sz="32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endParaRPr b="0" lang="en-AU" sz="3200" strike="noStrike" u="none">
                        <a:solidFill>
                          <a:schemeClr val="dk1"/>
                        </a:solidFill>
                        <a:uFillTx/>
                        <a:latin typeface="Gotham Office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endParaRPr b="0" lang="en-AU" sz="3200" strike="noStrike" u="none">
                        <a:solidFill>
                          <a:schemeClr val="dk1"/>
                        </a:solidFill>
                        <a:uFillTx/>
                        <a:latin typeface="Gotham Office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686880">
                <a:tc>
                  <a:txBody>
                    <a:bodyPr anchor="ctr">
                      <a:noAutofit/>
                    </a:bodyPr>
                    <a:p>
                      <a:endParaRPr b="0" lang="en-US" sz="1800" strike="noStrike" u="none">
                        <a:solidFill>
                          <a:schemeClr val="dk1"/>
                        </a:solidFill>
                        <a:uFillTx/>
                        <a:latin typeface="Gotham Office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blipFill rotWithShape="0">
                      <a:blip r:embed="rId2"/>
                      <a:stretch/>
                    </a:blipFill>
                  </a:tcPr>
                </a:tc>
                <a:tc>
                  <a:txBody>
                    <a:bodyPr anchor="ctr">
                      <a:noAutofit/>
                    </a:bodyPr>
                    <a:p>
                      <a:endParaRPr b="0" lang="en-AU" sz="3200" strike="noStrike" u="none">
                        <a:solidFill>
                          <a:schemeClr val="dk1"/>
                        </a:solidFill>
                        <a:uFillTx/>
                        <a:latin typeface="Gotham Office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endParaRPr b="0" lang="en-AU" sz="3200" strike="noStrike" u="none">
                        <a:solidFill>
                          <a:schemeClr val="dk1"/>
                        </a:solidFill>
                        <a:uFillTx/>
                        <a:latin typeface="Gotham Office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</a:tbl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" name="PlaceHolder 1"/>
          <p:cNvSpPr>
            <a:spLocks noGrp="1"/>
          </p:cNvSpPr>
          <p:nvPr>
            <p:ph type="title"/>
          </p:nvPr>
        </p:nvSpPr>
        <p:spPr>
          <a:xfrm>
            <a:off x="838080" y="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 defTabSz="914400">
              <a:lnSpc>
                <a:spcPct val="90000"/>
              </a:lnSpc>
              <a:buNone/>
            </a:pPr>
            <a:r>
              <a:rPr b="1" lang="en-AU" sz="4400" strike="noStrike" u="none">
                <a:solidFill>
                  <a:schemeClr val="dk1"/>
                </a:solidFill>
                <a:uFillTx/>
                <a:latin typeface="Gotham Office"/>
              </a:rPr>
              <a:t>Results (2-player game)</a:t>
            </a:r>
            <a:endParaRPr b="0" lang="en-US" sz="4400" strike="noStrike" u="none">
              <a:solidFill>
                <a:schemeClr val="dk1"/>
              </a:solidFill>
              <a:uFillTx/>
              <a:latin typeface="Gotham Office"/>
            </a:endParaRPr>
          </a:p>
        </p:txBody>
      </p:sp>
      <p:pic>
        <p:nvPicPr>
          <p:cNvPr id="209" name="Picture 3" descr=""/>
          <p:cNvPicPr/>
          <p:nvPr/>
        </p:nvPicPr>
        <p:blipFill>
          <a:blip r:embed="rId1"/>
          <a:stretch/>
        </p:blipFill>
        <p:spPr>
          <a:xfrm>
            <a:off x="0" y="6100920"/>
            <a:ext cx="12191760" cy="756720"/>
          </a:xfrm>
          <a:prstGeom prst="rect">
            <a:avLst/>
          </a:prstGeom>
          <a:noFill/>
          <a:ln w="0">
            <a:noFill/>
          </a:ln>
        </p:spPr>
      </p:pic>
      <p:graphicFrame>
        <p:nvGraphicFramePr>
          <p:cNvPr id="210" name="Table 22"/>
          <p:cNvGraphicFramePr/>
          <p:nvPr/>
        </p:nvGraphicFramePr>
        <p:xfrm>
          <a:off x="2031840" y="1325520"/>
          <a:ext cx="8127720" cy="4675320"/>
        </p:xfrm>
        <a:graphic>
          <a:graphicData uri="http://schemas.openxmlformats.org/drawingml/2006/table">
            <a:tbl>
              <a:tblPr/>
              <a:tblGrid>
                <a:gridCol w="2709000"/>
                <a:gridCol w="2709000"/>
                <a:gridCol w="2709000"/>
              </a:tblGrid>
              <a:tr h="1066680">
                <a:tc>
                  <a:txBody>
                    <a:bodyPr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en-AU" sz="3200" strike="noStrike" u="none">
                          <a:solidFill>
                            <a:schemeClr val="lt1"/>
                          </a:solidFill>
                          <a:uFillTx/>
                          <a:latin typeface="Gotham Office"/>
                        </a:rPr>
                        <a:t>Number of crosses</a:t>
                      </a:r>
                      <a:endParaRPr b="0" lang="en-AU" sz="3200" strike="noStrike" u="none">
                        <a:solidFill>
                          <a:srgbClr val="ffffff"/>
                        </a:solidFill>
                        <a:uFillTx/>
                        <a:latin typeface="Arial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en-AU" sz="3200" strike="noStrike" u="none">
                          <a:solidFill>
                            <a:schemeClr val="lt1"/>
                          </a:solidFill>
                          <a:uFillTx/>
                          <a:latin typeface="Gotham Office"/>
                        </a:rPr>
                        <a:t>Winner</a:t>
                      </a:r>
                      <a:endParaRPr b="0" lang="en-AU" sz="3200" strike="noStrike" u="none">
                        <a:solidFill>
                          <a:srgbClr val="ffffff"/>
                        </a:solidFill>
                        <a:uFillTx/>
                        <a:latin typeface="Arial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en-AU" sz="3200" strike="noStrike" u="none">
                          <a:solidFill>
                            <a:schemeClr val="lt1"/>
                          </a:solidFill>
                          <a:uFillTx/>
                          <a:latin typeface="Gotham Office"/>
                        </a:rPr>
                        <a:t>??</a:t>
                      </a:r>
                      <a:endParaRPr b="0" lang="en-AU" sz="3200" strike="noStrike" u="none">
                        <a:solidFill>
                          <a:srgbClr val="ffffff"/>
                        </a:solidFill>
                        <a:uFillTx/>
                        <a:latin typeface="Arial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</a:tr>
              <a:tr h="686880">
                <a:tc>
                  <a:txBody>
                    <a:bodyPr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0" lang="en-AU" sz="3200" strike="noStrike" u="none">
                          <a:solidFill>
                            <a:schemeClr val="dk1"/>
                          </a:solidFill>
                          <a:uFillTx/>
                          <a:latin typeface="Gotham Office"/>
                        </a:rPr>
                        <a:t>1</a:t>
                      </a:r>
                      <a:endParaRPr b="0" lang="en-AU" sz="32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0" lang="en-AU" sz="3200" strike="noStrike" u="none">
                          <a:solidFill>
                            <a:schemeClr val="dk1"/>
                          </a:solidFill>
                          <a:uFillTx/>
                          <a:latin typeface="Gotham Office"/>
                        </a:rPr>
                        <a:t>1st</a:t>
                      </a:r>
                      <a:endParaRPr b="0" lang="en-AU" sz="32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endParaRPr b="0" lang="en-AU" sz="3200" strike="noStrike" u="none">
                        <a:solidFill>
                          <a:schemeClr val="dk1"/>
                        </a:solidFill>
                        <a:uFillTx/>
                        <a:latin typeface="Gotham Office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686880">
                <a:tc>
                  <a:txBody>
                    <a:bodyPr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0" lang="en-AU" sz="3200" strike="noStrike" u="none">
                          <a:solidFill>
                            <a:schemeClr val="dk1"/>
                          </a:solidFill>
                          <a:uFillTx/>
                          <a:latin typeface="Gotham Office"/>
                        </a:rPr>
                        <a:t>2</a:t>
                      </a:r>
                      <a:endParaRPr b="0" lang="en-AU" sz="32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0" lang="en-AU" sz="3200" strike="noStrike" u="none">
                          <a:solidFill>
                            <a:schemeClr val="dk1"/>
                          </a:solidFill>
                          <a:uFillTx/>
                          <a:latin typeface="Gotham Office"/>
                        </a:rPr>
                        <a:t>2nd</a:t>
                      </a:r>
                      <a:endParaRPr b="0" lang="en-AU" sz="32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endParaRPr b="0" lang="en-AU" sz="3200" strike="noStrike" u="none">
                        <a:solidFill>
                          <a:schemeClr val="dk1"/>
                        </a:solidFill>
                        <a:uFillTx/>
                        <a:latin typeface="Gotham Office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686880">
                <a:tc>
                  <a:txBody>
                    <a:bodyPr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0" lang="en-AU" sz="3200" strike="noStrike" u="none">
                          <a:solidFill>
                            <a:schemeClr val="dk1"/>
                          </a:solidFill>
                          <a:uFillTx/>
                          <a:latin typeface="Gotham Office"/>
                        </a:rPr>
                        <a:t>3</a:t>
                      </a:r>
                      <a:endParaRPr b="0" lang="en-AU" sz="32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0" lang="en-AU" sz="3200" strike="noStrike" u="none">
                          <a:solidFill>
                            <a:schemeClr val="dk1"/>
                          </a:solidFill>
                          <a:uFillTx/>
                          <a:latin typeface="Gotham Office"/>
                        </a:rPr>
                        <a:t>1st</a:t>
                      </a:r>
                      <a:endParaRPr b="0" lang="en-AU" sz="32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endParaRPr b="0" lang="en-AU" sz="3200" strike="noStrike" u="none">
                        <a:solidFill>
                          <a:schemeClr val="dk1"/>
                        </a:solidFill>
                        <a:uFillTx/>
                        <a:latin typeface="Gotham Office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686880">
                <a:tc>
                  <a:txBody>
                    <a:bodyPr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0" lang="en-AU" sz="3200" strike="noStrike" u="none">
                          <a:solidFill>
                            <a:schemeClr val="dk1"/>
                          </a:solidFill>
                          <a:uFillTx/>
                          <a:latin typeface="Gotham Office"/>
                        </a:rPr>
                        <a:t>4</a:t>
                      </a:r>
                      <a:endParaRPr b="0" lang="en-AU" sz="32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0" lang="en-AU" sz="3200" strike="noStrike" u="none">
                          <a:solidFill>
                            <a:schemeClr val="dk1"/>
                          </a:solidFill>
                          <a:uFillTx/>
                          <a:latin typeface="Gotham Office"/>
                        </a:rPr>
                        <a:t>2nd</a:t>
                      </a:r>
                      <a:endParaRPr b="0" lang="en-AU" sz="32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endParaRPr b="0" lang="en-AU" sz="3200" strike="noStrike" u="none">
                        <a:solidFill>
                          <a:schemeClr val="dk1"/>
                        </a:solidFill>
                        <a:uFillTx/>
                        <a:latin typeface="Gotham Office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686880">
                <a:tc>
                  <a:txBody>
                    <a:bodyPr anchor="ctr">
                      <a:noAutofit/>
                    </a:bodyPr>
                    <a:p>
                      <a:endParaRPr b="0" lang="en-US" sz="1800" strike="noStrike" u="none">
                        <a:solidFill>
                          <a:schemeClr val="dk1"/>
                        </a:solidFill>
                        <a:uFillTx/>
                        <a:latin typeface="Gotham Office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blipFill rotWithShape="0">
                      <a:blip r:embed="rId2"/>
                      <a:stretch/>
                    </a:blipFill>
                  </a:tcPr>
                </a:tc>
                <a:tc>
                  <a:txBody>
                    <a:bodyPr anchor="ctr">
                      <a:noAutofit/>
                    </a:bodyPr>
                    <a:p>
                      <a:endParaRPr b="0" lang="en-US" sz="1800" strike="noStrike" u="none">
                        <a:solidFill>
                          <a:schemeClr val="dk1"/>
                        </a:solidFill>
                        <a:uFillTx/>
                        <a:latin typeface="Gotham Office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blipFill rotWithShape="0">
                      <a:blip r:embed="rId3"/>
                      <a:stretch/>
                    </a:blipFill>
                  </a:tcPr>
                </a:tc>
                <a:tc>
                  <a:txBody>
                    <a:bodyPr anchor="ctr">
                      <a:noAutofit/>
                    </a:bodyPr>
                    <a:p>
                      <a:endParaRPr b="0" lang="en-AU" sz="3200" strike="noStrike" u="none">
                        <a:solidFill>
                          <a:schemeClr val="dk1"/>
                        </a:solidFill>
                        <a:uFillTx/>
                        <a:latin typeface="Gotham Office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</a:tbl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" name="PlaceHolder 1"/>
          <p:cNvSpPr>
            <a:spLocks noGrp="1"/>
          </p:cNvSpPr>
          <p:nvPr>
            <p:ph type="title"/>
          </p:nvPr>
        </p:nvSpPr>
        <p:spPr>
          <a:xfrm>
            <a:off x="838080" y="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 defTabSz="914400">
              <a:lnSpc>
                <a:spcPct val="90000"/>
              </a:lnSpc>
              <a:buNone/>
            </a:pPr>
            <a:r>
              <a:rPr b="1" lang="en-AU" sz="4400" strike="noStrike" u="none">
                <a:solidFill>
                  <a:schemeClr val="dk1"/>
                </a:solidFill>
                <a:uFillTx/>
                <a:latin typeface="Gotham Office"/>
              </a:rPr>
              <a:t>Results (2-player game)</a:t>
            </a:r>
            <a:endParaRPr b="0" lang="en-US" sz="4400" strike="noStrike" u="none">
              <a:solidFill>
                <a:schemeClr val="dk1"/>
              </a:solidFill>
              <a:uFillTx/>
              <a:latin typeface="Gotham Office"/>
            </a:endParaRPr>
          </a:p>
        </p:txBody>
      </p:sp>
      <p:pic>
        <p:nvPicPr>
          <p:cNvPr id="212" name="Picture 3" descr=""/>
          <p:cNvPicPr/>
          <p:nvPr/>
        </p:nvPicPr>
        <p:blipFill>
          <a:blip r:embed="rId1"/>
          <a:stretch/>
        </p:blipFill>
        <p:spPr>
          <a:xfrm>
            <a:off x="0" y="6100920"/>
            <a:ext cx="12191760" cy="756720"/>
          </a:xfrm>
          <a:prstGeom prst="rect">
            <a:avLst/>
          </a:prstGeom>
          <a:noFill/>
          <a:ln w="0">
            <a:noFill/>
          </a:ln>
        </p:spPr>
      </p:pic>
      <p:graphicFrame>
        <p:nvGraphicFramePr>
          <p:cNvPr id="213" name="Table 22"/>
          <p:cNvGraphicFramePr/>
          <p:nvPr/>
        </p:nvGraphicFramePr>
        <p:xfrm>
          <a:off x="2031840" y="1325520"/>
          <a:ext cx="8127720" cy="4675320"/>
        </p:xfrm>
        <a:graphic>
          <a:graphicData uri="http://schemas.openxmlformats.org/drawingml/2006/table">
            <a:tbl>
              <a:tblPr/>
              <a:tblGrid>
                <a:gridCol w="2709000"/>
                <a:gridCol w="2709000"/>
                <a:gridCol w="2709000"/>
              </a:tblGrid>
              <a:tr h="1066680">
                <a:tc>
                  <a:txBody>
                    <a:bodyPr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en-AU" sz="3200" strike="noStrike" u="none">
                          <a:solidFill>
                            <a:schemeClr val="lt1"/>
                          </a:solidFill>
                          <a:uFillTx/>
                          <a:latin typeface="Gotham Office"/>
                        </a:rPr>
                        <a:t>Number of crosses</a:t>
                      </a:r>
                      <a:endParaRPr b="0" lang="en-AU" sz="3200" strike="noStrike" u="none">
                        <a:solidFill>
                          <a:srgbClr val="ffffff"/>
                        </a:solidFill>
                        <a:uFillTx/>
                        <a:latin typeface="Arial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en-AU" sz="3200" strike="noStrike" u="none">
                          <a:solidFill>
                            <a:schemeClr val="lt1"/>
                          </a:solidFill>
                          <a:uFillTx/>
                          <a:latin typeface="Gotham Office"/>
                        </a:rPr>
                        <a:t>Winner</a:t>
                      </a:r>
                      <a:endParaRPr b="0" lang="en-AU" sz="3200" strike="noStrike" u="none">
                        <a:solidFill>
                          <a:srgbClr val="ffffff"/>
                        </a:solidFill>
                        <a:uFillTx/>
                        <a:latin typeface="Arial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en-AU" sz="3200" strike="noStrike" u="none">
                          <a:solidFill>
                            <a:schemeClr val="lt1"/>
                          </a:solidFill>
                          <a:uFillTx/>
                          <a:latin typeface="Gotham Office"/>
                        </a:rPr>
                        <a:t>Number of moves</a:t>
                      </a:r>
                      <a:endParaRPr b="0" lang="en-AU" sz="3200" strike="noStrike" u="none">
                        <a:solidFill>
                          <a:srgbClr val="ffffff"/>
                        </a:solidFill>
                        <a:uFillTx/>
                        <a:latin typeface="Arial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</a:tr>
              <a:tr h="686880">
                <a:tc>
                  <a:txBody>
                    <a:bodyPr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0" lang="en-AU" sz="3200" strike="noStrike" u="none">
                          <a:solidFill>
                            <a:schemeClr val="dk1"/>
                          </a:solidFill>
                          <a:uFillTx/>
                          <a:latin typeface="Gotham Office"/>
                        </a:rPr>
                        <a:t>1</a:t>
                      </a:r>
                      <a:endParaRPr b="0" lang="en-AU" sz="32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0" lang="en-AU" sz="3200" strike="noStrike" u="none">
                          <a:solidFill>
                            <a:schemeClr val="dk1"/>
                          </a:solidFill>
                          <a:uFillTx/>
                          <a:latin typeface="Gotham Office"/>
                        </a:rPr>
                        <a:t>1st</a:t>
                      </a:r>
                      <a:endParaRPr b="0" lang="en-AU" sz="32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endParaRPr b="0" lang="en-AU" sz="3200" strike="noStrike" u="none">
                        <a:solidFill>
                          <a:schemeClr val="dk1"/>
                        </a:solidFill>
                        <a:uFillTx/>
                        <a:latin typeface="Gotham Office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686880">
                <a:tc>
                  <a:txBody>
                    <a:bodyPr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0" lang="en-AU" sz="3200" strike="noStrike" u="none">
                          <a:solidFill>
                            <a:schemeClr val="dk1"/>
                          </a:solidFill>
                          <a:uFillTx/>
                          <a:latin typeface="Gotham Office"/>
                        </a:rPr>
                        <a:t>2</a:t>
                      </a:r>
                      <a:endParaRPr b="0" lang="en-AU" sz="32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0" lang="en-AU" sz="3200" strike="noStrike" u="none">
                          <a:solidFill>
                            <a:schemeClr val="dk1"/>
                          </a:solidFill>
                          <a:uFillTx/>
                          <a:latin typeface="Gotham Office"/>
                        </a:rPr>
                        <a:t>2nd</a:t>
                      </a:r>
                      <a:endParaRPr b="0" lang="en-AU" sz="32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endParaRPr b="0" lang="en-AU" sz="3200" strike="noStrike" u="none">
                        <a:solidFill>
                          <a:schemeClr val="dk1"/>
                        </a:solidFill>
                        <a:uFillTx/>
                        <a:latin typeface="Gotham Office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686880">
                <a:tc>
                  <a:txBody>
                    <a:bodyPr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0" lang="en-AU" sz="3200" strike="noStrike" u="none">
                          <a:solidFill>
                            <a:schemeClr val="dk1"/>
                          </a:solidFill>
                          <a:uFillTx/>
                          <a:latin typeface="Gotham Office"/>
                        </a:rPr>
                        <a:t>3</a:t>
                      </a:r>
                      <a:endParaRPr b="0" lang="en-AU" sz="32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0" lang="en-AU" sz="3200" strike="noStrike" u="none">
                          <a:solidFill>
                            <a:schemeClr val="dk1"/>
                          </a:solidFill>
                          <a:uFillTx/>
                          <a:latin typeface="Gotham Office"/>
                        </a:rPr>
                        <a:t>1st</a:t>
                      </a:r>
                      <a:endParaRPr b="0" lang="en-AU" sz="32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endParaRPr b="0" lang="en-AU" sz="3200" strike="noStrike" u="none">
                        <a:solidFill>
                          <a:schemeClr val="dk1"/>
                        </a:solidFill>
                        <a:uFillTx/>
                        <a:latin typeface="Gotham Office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686880">
                <a:tc>
                  <a:txBody>
                    <a:bodyPr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0" lang="en-AU" sz="3200" strike="noStrike" u="none">
                          <a:solidFill>
                            <a:schemeClr val="dk1"/>
                          </a:solidFill>
                          <a:uFillTx/>
                          <a:latin typeface="Gotham Office"/>
                        </a:rPr>
                        <a:t>4</a:t>
                      </a:r>
                      <a:endParaRPr b="0" lang="en-AU" sz="32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0" lang="en-AU" sz="3200" strike="noStrike" u="none">
                          <a:solidFill>
                            <a:schemeClr val="dk1"/>
                          </a:solidFill>
                          <a:uFillTx/>
                          <a:latin typeface="Gotham Office"/>
                        </a:rPr>
                        <a:t>2nd</a:t>
                      </a:r>
                      <a:endParaRPr b="0" lang="en-AU" sz="32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endParaRPr b="0" lang="en-AU" sz="3200" strike="noStrike" u="none">
                        <a:solidFill>
                          <a:schemeClr val="dk1"/>
                        </a:solidFill>
                        <a:uFillTx/>
                        <a:latin typeface="Gotham Office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686880">
                <a:tc>
                  <a:txBody>
                    <a:bodyPr anchor="ctr">
                      <a:noAutofit/>
                    </a:bodyPr>
                    <a:p>
                      <a:endParaRPr b="0" lang="en-US" sz="1800" strike="noStrike" u="none">
                        <a:solidFill>
                          <a:schemeClr val="dk1"/>
                        </a:solidFill>
                        <a:uFillTx/>
                        <a:latin typeface="Gotham Office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blipFill rotWithShape="0">
                      <a:blip r:embed="rId2"/>
                      <a:stretch/>
                    </a:blipFill>
                  </a:tcPr>
                </a:tc>
                <a:tc>
                  <a:txBody>
                    <a:bodyPr anchor="ctr">
                      <a:noAutofit/>
                    </a:bodyPr>
                    <a:p>
                      <a:endParaRPr b="0" lang="en-US" sz="1800" strike="noStrike" u="none">
                        <a:solidFill>
                          <a:schemeClr val="dk1"/>
                        </a:solidFill>
                        <a:uFillTx/>
                        <a:latin typeface="Gotham Office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blipFill rotWithShape="0">
                      <a:blip r:embed="rId3"/>
                      <a:stretch/>
                    </a:blipFill>
                  </a:tcPr>
                </a:tc>
                <a:tc>
                  <a:txBody>
                    <a:bodyPr anchor="ctr">
                      <a:noAutofit/>
                    </a:bodyPr>
                    <a:p>
                      <a:endParaRPr b="0" lang="en-AU" sz="3200" strike="noStrike" u="none">
                        <a:solidFill>
                          <a:schemeClr val="dk1"/>
                        </a:solidFill>
                        <a:uFillTx/>
                        <a:latin typeface="Gotham Office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</a:tbl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" name="PlaceHolder 1"/>
          <p:cNvSpPr>
            <a:spLocks noGrp="1"/>
          </p:cNvSpPr>
          <p:nvPr>
            <p:ph type="title"/>
          </p:nvPr>
        </p:nvSpPr>
        <p:spPr>
          <a:xfrm>
            <a:off x="838080" y="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 defTabSz="914400">
              <a:lnSpc>
                <a:spcPct val="90000"/>
              </a:lnSpc>
              <a:buNone/>
            </a:pPr>
            <a:r>
              <a:rPr b="1" lang="en-AU" sz="4400" strike="noStrike" u="none">
                <a:solidFill>
                  <a:schemeClr val="dk1"/>
                </a:solidFill>
                <a:uFillTx/>
                <a:latin typeface="Gotham Office"/>
              </a:rPr>
              <a:t>Results (2-player game)</a:t>
            </a:r>
            <a:endParaRPr b="0" lang="en-US" sz="4400" strike="noStrike" u="none">
              <a:solidFill>
                <a:schemeClr val="dk1"/>
              </a:solidFill>
              <a:uFillTx/>
              <a:latin typeface="Gotham Office"/>
            </a:endParaRPr>
          </a:p>
        </p:txBody>
      </p:sp>
      <p:pic>
        <p:nvPicPr>
          <p:cNvPr id="215" name="Picture 3" descr=""/>
          <p:cNvPicPr/>
          <p:nvPr/>
        </p:nvPicPr>
        <p:blipFill>
          <a:blip r:embed="rId1"/>
          <a:stretch/>
        </p:blipFill>
        <p:spPr>
          <a:xfrm>
            <a:off x="0" y="6100920"/>
            <a:ext cx="12191760" cy="756720"/>
          </a:xfrm>
          <a:prstGeom prst="rect">
            <a:avLst/>
          </a:prstGeom>
          <a:noFill/>
          <a:ln w="0">
            <a:noFill/>
          </a:ln>
        </p:spPr>
      </p:pic>
      <p:graphicFrame>
        <p:nvGraphicFramePr>
          <p:cNvPr id="216" name="Table 22"/>
          <p:cNvGraphicFramePr/>
          <p:nvPr/>
        </p:nvGraphicFramePr>
        <p:xfrm>
          <a:off x="2031840" y="1325520"/>
          <a:ext cx="8127720" cy="4675320"/>
        </p:xfrm>
        <a:graphic>
          <a:graphicData uri="http://schemas.openxmlformats.org/drawingml/2006/table">
            <a:tbl>
              <a:tblPr/>
              <a:tblGrid>
                <a:gridCol w="2709000"/>
                <a:gridCol w="2709000"/>
                <a:gridCol w="2709000"/>
              </a:tblGrid>
              <a:tr h="1066680">
                <a:tc>
                  <a:txBody>
                    <a:bodyPr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en-AU" sz="3200" strike="noStrike" u="none">
                          <a:solidFill>
                            <a:schemeClr val="lt1"/>
                          </a:solidFill>
                          <a:uFillTx/>
                          <a:latin typeface="Gotham Office"/>
                        </a:rPr>
                        <a:t>Number of crosses</a:t>
                      </a:r>
                      <a:endParaRPr b="0" lang="en-AU" sz="3200" strike="noStrike" u="none">
                        <a:solidFill>
                          <a:srgbClr val="ffffff"/>
                        </a:solidFill>
                        <a:uFillTx/>
                        <a:latin typeface="Arial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en-AU" sz="3200" strike="noStrike" u="none">
                          <a:solidFill>
                            <a:schemeClr val="lt1"/>
                          </a:solidFill>
                          <a:uFillTx/>
                          <a:latin typeface="Gotham Office"/>
                        </a:rPr>
                        <a:t>Winner</a:t>
                      </a:r>
                      <a:endParaRPr b="0" lang="en-AU" sz="3200" strike="noStrike" u="none">
                        <a:solidFill>
                          <a:srgbClr val="ffffff"/>
                        </a:solidFill>
                        <a:uFillTx/>
                        <a:latin typeface="Arial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en-AU" sz="3200" strike="noStrike" u="none">
                          <a:solidFill>
                            <a:schemeClr val="lt1"/>
                          </a:solidFill>
                          <a:uFillTx/>
                          <a:latin typeface="Gotham Office"/>
                        </a:rPr>
                        <a:t>Number of moves</a:t>
                      </a:r>
                      <a:endParaRPr b="0" lang="en-AU" sz="3200" strike="noStrike" u="none">
                        <a:solidFill>
                          <a:srgbClr val="ffffff"/>
                        </a:solidFill>
                        <a:uFillTx/>
                        <a:latin typeface="Arial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</a:tr>
              <a:tr h="686880">
                <a:tc>
                  <a:txBody>
                    <a:bodyPr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0" lang="en-AU" sz="3200" strike="noStrike" u="none">
                          <a:solidFill>
                            <a:schemeClr val="dk1"/>
                          </a:solidFill>
                          <a:uFillTx/>
                          <a:latin typeface="Gotham Office"/>
                        </a:rPr>
                        <a:t>1</a:t>
                      </a:r>
                      <a:endParaRPr b="0" lang="en-AU" sz="32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0" lang="en-AU" sz="3200" strike="noStrike" u="none">
                          <a:solidFill>
                            <a:schemeClr val="dk1"/>
                          </a:solidFill>
                          <a:uFillTx/>
                          <a:latin typeface="Gotham Office"/>
                        </a:rPr>
                        <a:t>1st</a:t>
                      </a:r>
                      <a:endParaRPr b="0" lang="en-AU" sz="32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0" lang="en-AU" sz="3200" strike="noStrike" u="none">
                          <a:solidFill>
                            <a:schemeClr val="dk1"/>
                          </a:solidFill>
                          <a:uFillTx/>
                          <a:latin typeface="Gotham Office"/>
                        </a:rPr>
                        <a:t>3</a:t>
                      </a:r>
                      <a:endParaRPr b="0" lang="en-AU" sz="32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686880">
                <a:tc>
                  <a:txBody>
                    <a:bodyPr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0" lang="en-AU" sz="3200" strike="noStrike" u="none">
                          <a:solidFill>
                            <a:schemeClr val="dk1"/>
                          </a:solidFill>
                          <a:uFillTx/>
                          <a:latin typeface="Gotham Office"/>
                        </a:rPr>
                        <a:t>2</a:t>
                      </a:r>
                      <a:endParaRPr b="0" lang="en-AU" sz="32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0" lang="en-AU" sz="3200" strike="noStrike" u="none">
                          <a:solidFill>
                            <a:schemeClr val="dk1"/>
                          </a:solidFill>
                          <a:uFillTx/>
                          <a:latin typeface="Gotham Office"/>
                        </a:rPr>
                        <a:t>2nd</a:t>
                      </a:r>
                      <a:endParaRPr b="0" lang="en-AU" sz="32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endParaRPr b="0" lang="en-AU" sz="3200" strike="noStrike" u="none">
                        <a:solidFill>
                          <a:schemeClr val="dk1"/>
                        </a:solidFill>
                        <a:uFillTx/>
                        <a:latin typeface="Gotham Office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686880">
                <a:tc>
                  <a:txBody>
                    <a:bodyPr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0" lang="en-AU" sz="3200" strike="noStrike" u="none">
                          <a:solidFill>
                            <a:schemeClr val="dk1"/>
                          </a:solidFill>
                          <a:uFillTx/>
                          <a:latin typeface="Gotham Office"/>
                        </a:rPr>
                        <a:t>3</a:t>
                      </a:r>
                      <a:endParaRPr b="0" lang="en-AU" sz="32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0" lang="en-AU" sz="3200" strike="noStrike" u="none">
                          <a:solidFill>
                            <a:schemeClr val="dk1"/>
                          </a:solidFill>
                          <a:uFillTx/>
                          <a:latin typeface="Gotham Office"/>
                        </a:rPr>
                        <a:t>1st</a:t>
                      </a:r>
                      <a:endParaRPr b="0" lang="en-AU" sz="32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endParaRPr b="0" lang="en-AU" sz="3200" strike="noStrike" u="none">
                        <a:solidFill>
                          <a:schemeClr val="dk1"/>
                        </a:solidFill>
                        <a:uFillTx/>
                        <a:latin typeface="Gotham Office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686880">
                <a:tc>
                  <a:txBody>
                    <a:bodyPr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0" lang="en-AU" sz="3200" strike="noStrike" u="none">
                          <a:solidFill>
                            <a:schemeClr val="dk1"/>
                          </a:solidFill>
                          <a:uFillTx/>
                          <a:latin typeface="Gotham Office"/>
                        </a:rPr>
                        <a:t>4</a:t>
                      </a:r>
                      <a:endParaRPr b="0" lang="en-AU" sz="32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0" lang="en-AU" sz="3200" strike="noStrike" u="none">
                          <a:solidFill>
                            <a:schemeClr val="dk1"/>
                          </a:solidFill>
                          <a:uFillTx/>
                          <a:latin typeface="Gotham Office"/>
                        </a:rPr>
                        <a:t>2nd</a:t>
                      </a:r>
                      <a:endParaRPr b="0" lang="en-AU" sz="32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endParaRPr b="0" lang="en-AU" sz="3200" strike="noStrike" u="none">
                        <a:solidFill>
                          <a:schemeClr val="dk1"/>
                        </a:solidFill>
                        <a:uFillTx/>
                        <a:latin typeface="Gotham Office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686880">
                <a:tc>
                  <a:txBody>
                    <a:bodyPr anchor="ctr">
                      <a:noAutofit/>
                    </a:bodyPr>
                    <a:p>
                      <a:endParaRPr b="0" lang="en-US" sz="1800" strike="noStrike" u="none">
                        <a:solidFill>
                          <a:schemeClr val="dk1"/>
                        </a:solidFill>
                        <a:uFillTx/>
                        <a:latin typeface="Gotham Office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blipFill rotWithShape="0">
                      <a:blip r:embed="rId2"/>
                      <a:stretch/>
                    </a:blipFill>
                  </a:tcPr>
                </a:tc>
                <a:tc>
                  <a:txBody>
                    <a:bodyPr anchor="ctr">
                      <a:noAutofit/>
                    </a:bodyPr>
                    <a:p>
                      <a:endParaRPr b="0" lang="en-US" sz="1800" strike="noStrike" u="none">
                        <a:solidFill>
                          <a:schemeClr val="dk1"/>
                        </a:solidFill>
                        <a:uFillTx/>
                        <a:latin typeface="Gotham Office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blipFill rotWithShape="0">
                      <a:blip r:embed="rId3"/>
                      <a:stretch/>
                    </a:blipFill>
                  </a:tcPr>
                </a:tc>
                <a:tc>
                  <a:txBody>
                    <a:bodyPr anchor="ctr">
                      <a:noAutofit/>
                    </a:bodyPr>
                    <a:p>
                      <a:endParaRPr b="0" lang="en-AU" sz="3200" strike="noStrike" u="none">
                        <a:solidFill>
                          <a:schemeClr val="dk1"/>
                        </a:solidFill>
                        <a:uFillTx/>
                        <a:latin typeface="Gotham Office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</a:tbl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" name="PlaceHolder 1"/>
          <p:cNvSpPr>
            <a:spLocks noGrp="1"/>
          </p:cNvSpPr>
          <p:nvPr>
            <p:ph type="title"/>
          </p:nvPr>
        </p:nvSpPr>
        <p:spPr>
          <a:xfrm>
            <a:off x="838080" y="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 defTabSz="914400">
              <a:lnSpc>
                <a:spcPct val="90000"/>
              </a:lnSpc>
              <a:buNone/>
            </a:pPr>
            <a:r>
              <a:rPr b="1" lang="en-AU" sz="4400" strike="noStrike" u="none">
                <a:solidFill>
                  <a:schemeClr val="dk1"/>
                </a:solidFill>
                <a:uFillTx/>
                <a:latin typeface="Gotham Office"/>
              </a:rPr>
              <a:t>Results (2-player game)</a:t>
            </a:r>
            <a:endParaRPr b="0" lang="en-US" sz="4400" strike="noStrike" u="none">
              <a:solidFill>
                <a:schemeClr val="dk1"/>
              </a:solidFill>
              <a:uFillTx/>
              <a:latin typeface="Gotham Office"/>
            </a:endParaRPr>
          </a:p>
        </p:txBody>
      </p:sp>
      <p:pic>
        <p:nvPicPr>
          <p:cNvPr id="218" name="Picture 3" descr=""/>
          <p:cNvPicPr/>
          <p:nvPr/>
        </p:nvPicPr>
        <p:blipFill>
          <a:blip r:embed="rId1"/>
          <a:stretch/>
        </p:blipFill>
        <p:spPr>
          <a:xfrm>
            <a:off x="0" y="6100920"/>
            <a:ext cx="12191760" cy="756720"/>
          </a:xfrm>
          <a:prstGeom prst="rect">
            <a:avLst/>
          </a:prstGeom>
          <a:noFill/>
          <a:ln w="0">
            <a:noFill/>
          </a:ln>
        </p:spPr>
      </p:pic>
      <p:graphicFrame>
        <p:nvGraphicFramePr>
          <p:cNvPr id="219" name="Table 22"/>
          <p:cNvGraphicFramePr/>
          <p:nvPr/>
        </p:nvGraphicFramePr>
        <p:xfrm>
          <a:off x="2031840" y="1325520"/>
          <a:ext cx="8127720" cy="4675320"/>
        </p:xfrm>
        <a:graphic>
          <a:graphicData uri="http://schemas.openxmlformats.org/drawingml/2006/table">
            <a:tbl>
              <a:tblPr/>
              <a:tblGrid>
                <a:gridCol w="2709000"/>
                <a:gridCol w="2709000"/>
                <a:gridCol w="2709000"/>
              </a:tblGrid>
              <a:tr h="1066680">
                <a:tc>
                  <a:txBody>
                    <a:bodyPr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en-AU" sz="3200" strike="noStrike" u="none">
                          <a:solidFill>
                            <a:schemeClr val="lt1"/>
                          </a:solidFill>
                          <a:uFillTx/>
                          <a:latin typeface="Gotham Office"/>
                        </a:rPr>
                        <a:t>Number of crosses</a:t>
                      </a:r>
                      <a:endParaRPr b="0" lang="en-AU" sz="3200" strike="noStrike" u="none">
                        <a:solidFill>
                          <a:srgbClr val="ffffff"/>
                        </a:solidFill>
                        <a:uFillTx/>
                        <a:latin typeface="Arial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en-AU" sz="3200" strike="noStrike" u="none">
                          <a:solidFill>
                            <a:schemeClr val="lt1"/>
                          </a:solidFill>
                          <a:uFillTx/>
                          <a:latin typeface="Gotham Office"/>
                        </a:rPr>
                        <a:t>Winner</a:t>
                      </a:r>
                      <a:endParaRPr b="0" lang="en-AU" sz="3200" strike="noStrike" u="none">
                        <a:solidFill>
                          <a:srgbClr val="ffffff"/>
                        </a:solidFill>
                        <a:uFillTx/>
                        <a:latin typeface="Arial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en-AU" sz="3200" strike="noStrike" u="none">
                          <a:solidFill>
                            <a:schemeClr val="lt1"/>
                          </a:solidFill>
                          <a:uFillTx/>
                          <a:latin typeface="Gotham Office"/>
                        </a:rPr>
                        <a:t>Number of moves</a:t>
                      </a:r>
                      <a:endParaRPr b="0" lang="en-AU" sz="3200" strike="noStrike" u="none">
                        <a:solidFill>
                          <a:srgbClr val="ffffff"/>
                        </a:solidFill>
                        <a:uFillTx/>
                        <a:latin typeface="Arial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</a:tr>
              <a:tr h="686880">
                <a:tc>
                  <a:txBody>
                    <a:bodyPr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0" lang="en-AU" sz="3200" strike="noStrike" u="none">
                          <a:solidFill>
                            <a:schemeClr val="dk1"/>
                          </a:solidFill>
                          <a:uFillTx/>
                          <a:latin typeface="Gotham Office"/>
                        </a:rPr>
                        <a:t>1</a:t>
                      </a:r>
                      <a:endParaRPr b="0" lang="en-AU" sz="32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0" lang="en-AU" sz="3200" strike="noStrike" u="none">
                          <a:solidFill>
                            <a:schemeClr val="dk1"/>
                          </a:solidFill>
                          <a:uFillTx/>
                          <a:latin typeface="Gotham Office"/>
                        </a:rPr>
                        <a:t>1st</a:t>
                      </a:r>
                      <a:endParaRPr b="0" lang="en-AU" sz="32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0" lang="en-AU" sz="3200" strike="noStrike" u="none">
                          <a:solidFill>
                            <a:schemeClr val="dk1"/>
                          </a:solidFill>
                          <a:uFillTx/>
                          <a:latin typeface="Gotham Office"/>
                        </a:rPr>
                        <a:t>3</a:t>
                      </a:r>
                      <a:endParaRPr b="0" lang="en-AU" sz="32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686880">
                <a:tc>
                  <a:txBody>
                    <a:bodyPr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0" lang="en-AU" sz="3200" strike="noStrike" u="none">
                          <a:solidFill>
                            <a:schemeClr val="dk1"/>
                          </a:solidFill>
                          <a:uFillTx/>
                          <a:latin typeface="Gotham Office"/>
                        </a:rPr>
                        <a:t>2</a:t>
                      </a:r>
                      <a:endParaRPr b="0" lang="en-AU" sz="32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0" lang="en-AU" sz="3200" strike="noStrike" u="none">
                          <a:solidFill>
                            <a:schemeClr val="dk1"/>
                          </a:solidFill>
                          <a:uFillTx/>
                          <a:latin typeface="Gotham Office"/>
                        </a:rPr>
                        <a:t>2nd</a:t>
                      </a:r>
                      <a:endParaRPr b="0" lang="en-AU" sz="32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0" lang="en-AU" sz="3200" strike="noStrike" u="none">
                          <a:solidFill>
                            <a:schemeClr val="dk1"/>
                          </a:solidFill>
                          <a:uFillTx/>
                          <a:latin typeface="Gotham Office"/>
                        </a:rPr>
                        <a:t>8</a:t>
                      </a:r>
                      <a:endParaRPr b="0" lang="en-AU" sz="32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686880">
                <a:tc>
                  <a:txBody>
                    <a:bodyPr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0" lang="en-AU" sz="3200" strike="noStrike" u="none">
                          <a:solidFill>
                            <a:schemeClr val="dk1"/>
                          </a:solidFill>
                          <a:uFillTx/>
                          <a:latin typeface="Gotham Office"/>
                        </a:rPr>
                        <a:t>3</a:t>
                      </a:r>
                      <a:endParaRPr b="0" lang="en-AU" sz="32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0" lang="en-AU" sz="3200" strike="noStrike" u="none">
                          <a:solidFill>
                            <a:schemeClr val="dk1"/>
                          </a:solidFill>
                          <a:uFillTx/>
                          <a:latin typeface="Gotham Office"/>
                        </a:rPr>
                        <a:t>1st</a:t>
                      </a:r>
                      <a:endParaRPr b="0" lang="en-AU" sz="32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endParaRPr b="0" lang="en-AU" sz="3200" strike="noStrike" u="none">
                        <a:solidFill>
                          <a:schemeClr val="dk1"/>
                        </a:solidFill>
                        <a:uFillTx/>
                        <a:latin typeface="Gotham Office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686880">
                <a:tc>
                  <a:txBody>
                    <a:bodyPr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0" lang="en-AU" sz="3200" strike="noStrike" u="none">
                          <a:solidFill>
                            <a:schemeClr val="dk1"/>
                          </a:solidFill>
                          <a:uFillTx/>
                          <a:latin typeface="Gotham Office"/>
                        </a:rPr>
                        <a:t>4</a:t>
                      </a:r>
                      <a:endParaRPr b="0" lang="en-AU" sz="32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0" lang="en-AU" sz="3200" strike="noStrike" u="none">
                          <a:solidFill>
                            <a:schemeClr val="dk1"/>
                          </a:solidFill>
                          <a:uFillTx/>
                          <a:latin typeface="Gotham Office"/>
                        </a:rPr>
                        <a:t>2nd</a:t>
                      </a:r>
                      <a:endParaRPr b="0" lang="en-AU" sz="32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endParaRPr b="0" lang="en-AU" sz="3200" strike="noStrike" u="none">
                        <a:solidFill>
                          <a:schemeClr val="dk1"/>
                        </a:solidFill>
                        <a:uFillTx/>
                        <a:latin typeface="Gotham Office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686880">
                <a:tc>
                  <a:txBody>
                    <a:bodyPr anchor="ctr">
                      <a:noAutofit/>
                    </a:bodyPr>
                    <a:p>
                      <a:endParaRPr b="0" lang="en-US" sz="1800" strike="noStrike" u="none">
                        <a:solidFill>
                          <a:schemeClr val="dk1"/>
                        </a:solidFill>
                        <a:uFillTx/>
                        <a:latin typeface="Gotham Office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blipFill rotWithShape="0">
                      <a:blip r:embed="rId2"/>
                      <a:stretch/>
                    </a:blipFill>
                  </a:tcPr>
                </a:tc>
                <a:tc>
                  <a:txBody>
                    <a:bodyPr anchor="ctr">
                      <a:noAutofit/>
                    </a:bodyPr>
                    <a:p>
                      <a:endParaRPr b="0" lang="en-US" sz="1800" strike="noStrike" u="none">
                        <a:solidFill>
                          <a:schemeClr val="dk1"/>
                        </a:solidFill>
                        <a:uFillTx/>
                        <a:latin typeface="Gotham Office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blipFill rotWithShape="0">
                      <a:blip r:embed="rId3"/>
                      <a:stretch/>
                    </a:blipFill>
                  </a:tcPr>
                </a:tc>
                <a:tc>
                  <a:txBody>
                    <a:bodyPr anchor="ctr">
                      <a:noAutofit/>
                    </a:bodyPr>
                    <a:p>
                      <a:endParaRPr b="0" lang="en-AU" sz="3200" strike="noStrike" u="none">
                        <a:solidFill>
                          <a:schemeClr val="dk1"/>
                        </a:solidFill>
                        <a:uFillTx/>
                        <a:latin typeface="Gotham Office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</a:tbl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" name="PlaceHolder 1"/>
          <p:cNvSpPr>
            <a:spLocks noGrp="1"/>
          </p:cNvSpPr>
          <p:nvPr>
            <p:ph type="title"/>
          </p:nvPr>
        </p:nvSpPr>
        <p:spPr>
          <a:xfrm>
            <a:off x="838080" y="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 defTabSz="914400">
              <a:lnSpc>
                <a:spcPct val="90000"/>
              </a:lnSpc>
              <a:buNone/>
            </a:pPr>
            <a:r>
              <a:rPr b="1" lang="en-AU" sz="4400" strike="noStrike" u="none">
                <a:solidFill>
                  <a:schemeClr val="dk1"/>
                </a:solidFill>
                <a:uFillTx/>
                <a:latin typeface="Gotham Office"/>
              </a:rPr>
              <a:t>Results (2-player game)</a:t>
            </a:r>
            <a:endParaRPr b="0" lang="en-US" sz="4400" strike="noStrike" u="none">
              <a:solidFill>
                <a:schemeClr val="dk1"/>
              </a:solidFill>
              <a:uFillTx/>
              <a:latin typeface="Gotham Office"/>
            </a:endParaRPr>
          </a:p>
        </p:txBody>
      </p:sp>
      <p:pic>
        <p:nvPicPr>
          <p:cNvPr id="221" name="Picture 3" descr=""/>
          <p:cNvPicPr/>
          <p:nvPr/>
        </p:nvPicPr>
        <p:blipFill>
          <a:blip r:embed="rId1"/>
          <a:stretch/>
        </p:blipFill>
        <p:spPr>
          <a:xfrm>
            <a:off x="0" y="6100920"/>
            <a:ext cx="12191760" cy="756720"/>
          </a:xfrm>
          <a:prstGeom prst="rect">
            <a:avLst/>
          </a:prstGeom>
          <a:noFill/>
          <a:ln w="0">
            <a:noFill/>
          </a:ln>
        </p:spPr>
      </p:pic>
      <p:graphicFrame>
        <p:nvGraphicFramePr>
          <p:cNvPr id="222" name="Table 22"/>
          <p:cNvGraphicFramePr/>
          <p:nvPr/>
        </p:nvGraphicFramePr>
        <p:xfrm>
          <a:off x="2031840" y="1325520"/>
          <a:ext cx="8127720" cy="4675320"/>
        </p:xfrm>
        <a:graphic>
          <a:graphicData uri="http://schemas.openxmlformats.org/drawingml/2006/table">
            <a:tbl>
              <a:tblPr/>
              <a:tblGrid>
                <a:gridCol w="2709000"/>
                <a:gridCol w="2709000"/>
                <a:gridCol w="2709000"/>
              </a:tblGrid>
              <a:tr h="1066680">
                <a:tc>
                  <a:txBody>
                    <a:bodyPr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en-AU" sz="3200" strike="noStrike" u="none">
                          <a:solidFill>
                            <a:schemeClr val="lt1"/>
                          </a:solidFill>
                          <a:uFillTx/>
                          <a:latin typeface="Gotham Office"/>
                        </a:rPr>
                        <a:t>Number of crosses</a:t>
                      </a:r>
                      <a:endParaRPr b="0" lang="en-AU" sz="3200" strike="noStrike" u="none">
                        <a:solidFill>
                          <a:srgbClr val="ffffff"/>
                        </a:solidFill>
                        <a:uFillTx/>
                        <a:latin typeface="Arial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en-AU" sz="3200" strike="noStrike" u="none">
                          <a:solidFill>
                            <a:schemeClr val="lt1"/>
                          </a:solidFill>
                          <a:uFillTx/>
                          <a:latin typeface="Gotham Office"/>
                        </a:rPr>
                        <a:t>Winner</a:t>
                      </a:r>
                      <a:endParaRPr b="0" lang="en-AU" sz="3200" strike="noStrike" u="none">
                        <a:solidFill>
                          <a:srgbClr val="ffffff"/>
                        </a:solidFill>
                        <a:uFillTx/>
                        <a:latin typeface="Arial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en-AU" sz="3200" strike="noStrike" u="none">
                          <a:solidFill>
                            <a:schemeClr val="lt1"/>
                          </a:solidFill>
                          <a:uFillTx/>
                          <a:latin typeface="Gotham Office"/>
                        </a:rPr>
                        <a:t>Number of moves</a:t>
                      </a:r>
                      <a:endParaRPr b="0" lang="en-AU" sz="3200" strike="noStrike" u="none">
                        <a:solidFill>
                          <a:srgbClr val="ffffff"/>
                        </a:solidFill>
                        <a:uFillTx/>
                        <a:latin typeface="Arial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</a:tr>
              <a:tr h="686880">
                <a:tc>
                  <a:txBody>
                    <a:bodyPr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0" lang="en-AU" sz="3200" strike="noStrike" u="none">
                          <a:solidFill>
                            <a:schemeClr val="dk1"/>
                          </a:solidFill>
                          <a:uFillTx/>
                          <a:latin typeface="Gotham Office"/>
                        </a:rPr>
                        <a:t>1</a:t>
                      </a:r>
                      <a:endParaRPr b="0" lang="en-AU" sz="32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0" lang="en-AU" sz="3200" strike="noStrike" u="none">
                          <a:solidFill>
                            <a:schemeClr val="dk1"/>
                          </a:solidFill>
                          <a:uFillTx/>
                          <a:latin typeface="Gotham Office"/>
                        </a:rPr>
                        <a:t>1st</a:t>
                      </a:r>
                      <a:endParaRPr b="0" lang="en-AU" sz="32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0" lang="en-AU" sz="3200" strike="noStrike" u="none">
                          <a:solidFill>
                            <a:schemeClr val="dk1"/>
                          </a:solidFill>
                          <a:uFillTx/>
                          <a:latin typeface="Gotham Office"/>
                        </a:rPr>
                        <a:t>3</a:t>
                      </a:r>
                      <a:endParaRPr b="0" lang="en-AU" sz="32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686880">
                <a:tc>
                  <a:txBody>
                    <a:bodyPr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0" lang="en-AU" sz="3200" strike="noStrike" u="none">
                          <a:solidFill>
                            <a:schemeClr val="dk1"/>
                          </a:solidFill>
                          <a:uFillTx/>
                          <a:latin typeface="Gotham Office"/>
                        </a:rPr>
                        <a:t>2</a:t>
                      </a:r>
                      <a:endParaRPr b="0" lang="en-AU" sz="32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0" lang="en-AU" sz="3200" strike="noStrike" u="none">
                          <a:solidFill>
                            <a:schemeClr val="dk1"/>
                          </a:solidFill>
                          <a:uFillTx/>
                          <a:latin typeface="Gotham Office"/>
                        </a:rPr>
                        <a:t>2nd</a:t>
                      </a:r>
                      <a:endParaRPr b="0" lang="en-AU" sz="32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0" lang="en-AU" sz="3200" strike="noStrike" u="none">
                          <a:solidFill>
                            <a:schemeClr val="dk1"/>
                          </a:solidFill>
                          <a:uFillTx/>
                          <a:latin typeface="Gotham Office"/>
                        </a:rPr>
                        <a:t>8</a:t>
                      </a:r>
                      <a:endParaRPr b="0" lang="en-AU" sz="32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686880">
                <a:tc>
                  <a:txBody>
                    <a:bodyPr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0" lang="en-AU" sz="3200" strike="noStrike" u="none">
                          <a:solidFill>
                            <a:schemeClr val="dk1"/>
                          </a:solidFill>
                          <a:uFillTx/>
                          <a:latin typeface="Gotham Office"/>
                        </a:rPr>
                        <a:t>3</a:t>
                      </a:r>
                      <a:endParaRPr b="0" lang="en-AU" sz="32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0" lang="en-AU" sz="3200" strike="noStrike" u="none">
                          <a:solidFill>
                            <a:schemeClr val="dk1"/>
                          </a:solidFill>
                          <a:uFillTx/>
                          <a:latin typeface="Gotham Office"/>
                        </a:rPr>
                        <a:t>1st</a:t>
                      </a:r>
                      <a:endParaRPr b="0" lang="en-AU" sz="32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0" lang="en-AU" sz="3200" strike="noStrike" u="none">
                          <a:solidFill>
                            <a:schemeClr val="dk1"/>
                          </a:solidFill>
                          <a:uFillTx/>
                          <a:latin typeface="Gotham Office"/>
                        </a:rPr>
                        <a:t>13</a:t>
                      </a:r>
                      <a:endParaRPr b="0" lang="en-AU" sz="32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686880">
                <a:tc>
                  <a:txBody>
                    <a:bodyPr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0" lang="en-AU" sz="3200" strike="noStrike" u="none">
                          <a:solidFill>
                            <a:schemeClr val="dk1"/>
                          </a:solidFill>
                          <a:uFillTx/>
                          <a:latin typeface="Gotham Office"/>
                        </a:rPr>
                        <a:t>4</a:t>
                      </a:r>
                      <a:endParaRPr b="0" lang="en-AU" sz="32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0" lang="en-AU" sz="3200" strike="noStrike" u="none">
                          <a:solidFill>
                            <a:schemeClr val="dk1"/>
                          </a:solidFill>
                          <a:uFillTx/>
                          <a:latin typeface="Gotham Office"/>
                        </a:rPr>
                        <a:t>2nd</a:t>
                      </a:r>
                      <a:endParaRPr b="0" lang="en-AU" sz="32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endParaRPr b="0" lang="en-AU" sz="3200" strike="noStrike" u="none">
                        <a:solidFill>
                          <a:schemeClr val="dk1"/>
                        </a:solidFill>
                        <a:uFillTx/>
                        <a:latin typeface="Gotham Office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686880">
                <a:tc>
                  <a:txBody>
                    <a:bodyPr anchor="ctr">
                      <a:noAutofit/>
                    </a:bodyPr>
                    <a:p>
                      <a:endParaRPr b="0" lang="en-US" sz="1800" strike="noStrike" u="none">
                        <a:solidFill>
                          <a:schemeClr val="dk1"/>
                        </a:solidFill>
                        <a:uFillTx/>
                        <a:latin typeface="Gotham Office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blipFill rotWithShape="0">
                      <a:blip r:embed="rId2"/>
                      <a:stretch/>
                    </a:blipFill>
                  </a:tcPr>
                </a:tc>
                <a:tc>
                  <a:txBody>
                    <a:bodyPr anchor="ctr">
                      <a:noAutofit/>
                    </a:bodyPr>
                    <a:p>
                      <a:endParaRPr b="0" lang="en-US" sz="1800" strike="noStrike" u="none">
                        <a:solidFill>
                          <a:schemeClr val="dk1"/>
                        </a:solidFill>
                        <a:uFillTx/>
                        <a:latin typeface="Gotham Office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blipFill rotWithShape="0">
                      <a:blip r:embed="rId3"/>
                      <a:stretch/>
                    </a:blipFill>
                  </a:tcPr>
                </a:tc>
                <a:tc>
                  <a:txBody>
                    <a:bodyPr anchor="ctr">
                      <a:noAutofit/>
                    </a:bodyPr>
                    <a:p>
                      <a:endParaRPr b="0" lang="en-AU" sz="3200" strike="noStrike" u="none">
                        <a:solidFill>
                          <a:schemeClr val="dk1"/>
                        </a:solidFill>
                        <a:uFillTx/>
                        <a:latin typeface="Gotham Office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</a:tbl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" name="PlaceHolder 1"/>
          <p:cNvSpPr>
            <a:spLocks noGrp="1"/>
          </p:cNvSpPr>
          <p:nvPr>
            <p:ph type="title"/>
          </p:nvPr>
        </p:nvSpPr>
        <p:spPr>
          <a:xfrm>
            <a:off x="838080" y="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 defTabSz="914400">
              <a:lnSpc>
                <a:spcPct val="90000"/>
              </a:lnSpc>
              <a:buNone/>
            </a:pPr>
            <a:r>
              <a:rPr b="1" lang="en-AU" sz="4400" strike="noStrike" u="none">
                <a:solidFill>
                  <a:schemeClr val="dk1"/>
                </a:solidFill>
                <a:uFillTx/>
                <a:latin typeface="Gotham Office"/>
              </a:rPr>
              <a:t>Results (2-player game)</a:t>
            </a:r>
            <a:endParaRPr b="0" lang="en-US" sz="4400" strike="noStrike" u="none">
              <a:solidFill>
                <a:schemeClr val="dk1"/>
              </a:solidFill>
              <a:uFillTx/>
              <a:latin typeface="Gotham Office"/>
            </a:endParaRPr>
          </a:p>
        </p:txBody>
      </p:sp>
      <p:pic>
        <p:nvPicPr>
          <p:cNvPr id="224" name="Picture 3" descr=""/>
          <p:cNvPicPr/>
          <p:nvPr/>
        </p:nvPicPr>
        <p:blipFill>
          <a:blip r:embed="rId1"/>
          <a:stretch/>
        </p:blipFill>
        <p:spPr>
          <a:xfrm>
            <a:off x="0" y="6100920"/>
            <a:ext cx="12191760" cy="756720"/>
          </a:xfrm>
          <a:prstGeom prst="rect">
            <a:avLst/>
          </a:prstGeom>
          <a:noFill/>
          <a:ln w="0">
            <a:noFill/>
          </a:ln>
        </p:spPr>
      </p:pic>
      <p:graphicFrame>
        <p:nvGraphicFramePr>
          <p:cNvPr id="225" name="Table 22"/>
          <p:cNvGraphicFramePr/>
          <p:nvPr/>
        </p:nvGraphicFramePr>
        <p:xfrm>
          <a:off x="2031840" y="1325520"/>
          <a:ext cx="8127720" cy="4675320"/>
        </p:xfrm>
        <a:graphic>
          <a:graphicData uri="http://schemas.openxmlformats.org/drawingml/2006/table">
            <a:tbl>
              <a:tblPr/>
              <a:tblGrid>
                <a:gridCol w="2709000"/>
                <a:gridCol w="2709000"/>
                <a:gridCol w="2709000"/>
              </a:tblGrid>
              <a:tr h="1066680">
                <a:tc>
                  <a:txBody>
                    <a:bodyPr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en-AU" sz="3200" strike="noStrike" u="none">
                          <a:solidFill>
                            <a:schemeClr val="lt1"/>
                          </a:solidFill>
                          <a:uFillTx/>
                          <a:latin typeface="Gotham Office"/>
                        </a:rPr>
                        <a:t>Number of crosses</a:t>
                      </a:r>
                      <a:endParaRPr b="0" lang="en-AU" sz="3200" strike="noStrike" u="none">
                        <a:solidFill>
                          <a:srgbClr val="ffffff"/>
                        </a:solidFill>
                        <a:uFillTx/>
                        <a:latin typeface="Arial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en-AU" sz="3200" strike="noStrike" u="none">
                          <a:solidFill>
                            <a:schemeClr val="lt1"/>
                          </a:solidFill>
                          <a:uFillTx/>
                          <a:latin typeface="Gotham Office"/>
                        </a:rPr>
                        <a:t>Winner</a:t>
                      </a:r>
                      <a:endParaRPr b="0" lang="en-AU" sz="3200" strike="noStrike" u="none">
                        <a:solidFill>
                          <a:srgbClr val="ffffff"/>
                        </a:solidFill>
                        <a:uFillTx/>
                        <a:latin typeface="Arial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en-AU" sz="3200" strike="noStrike" u="none">
                          <a:solidFill>
                            <a:schemeClr val="lt1"/>
                          </a:solidFill>
                          <a:uFillTx/>
                          <a:latin typeface="Gotham Office"/>
                        </a:rPr>
                        <a:t>Number of moves</a:t>
                      </a:r>
                      <a:endParaRPr b="0" lang="en-AU" sz="3200" strike="noStrike" u="none">
                        <a:solidFill>
                          <a:srgbClr val="ffffff"/>
                        </a:solidFill>
                        <a:uFillTx/>
                        <a:latin typeface="Arial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</a:tr>
              <a:tr h="686880">
                <a:tc>
                  <a:txBody>
                    <a:bodyPr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0" lang="en-AU" sz="3200" strike="noStrike" u="none">
                          <a:solidFill>
                            <a:schemeClr val="dk1"/>
                          </a:solidFill>
                          <a:uFillTx/>
                          <a:latin typeface="Gotham Office"/>
                        </a:rPr>
                        <a:t>1</a:t>
                      </a:r>
                      <a:endParaRPr b="0" lang="en-AU" sz="32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0" lang="en-AU" sz="3200" strike="noStrike" u="none">
                          <a:solidFill>
                            <a:schemeClr val="dk1"/>
                          </a:solidFill>
                          <a:uFillTx/>
                          <a:latin typeface="Gotham Office"/>
                        </a:rPr>
                        <a:t>1st</a:t>
                      </a:r>
                      <a:endParaRPr b="0" lang="en-AU" sz="32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0" lang="en-AU" sz="3200" strike="noStrike" u="none">
                          <a:solidFill>
                            <a:schemeClr val="dk1"/>
                          </a:solidFill>
                          <a:uFillTx/>
                          <a:latin typeface="Gotham Office"/>
                        </a:rPr>
                        <a:t>3</a:t>
                      </a:r>
                      <a:endParaRPr b="0" lang="en-AU" sz="32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686880">
                <a:tc>
                  <a:txBody>
                    <a:bodyPr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0" lang="en-AU" sz="3200" strike="noStrike" u="none">
                          <a:solidFill>
                            <a:schemeClr val="dk1"/>
                          </a:solidFill>
                          <a:uFillTx/>
                          <a:latin typeface="Gotham Office"/>
                        </a:rPr>
                        <a:t>2</a:t>
                      </a:r>
                      <a:endParaRPr b="0" lang="en-AU" sz="32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0" lang="en-AU" sz="3200" strike="noStrike" u="none">
                          <a:solidFill>
                            <a:schemeClr val="dk1"/>
                          </a:solidFill>
                          <a:uFillTx/>
                          <a:latin typeface="Gotham Office"/>
                        </a:rPr>
                        <a:t>2nd</a:t>
                      </a:r>
                      <a:endParaRPr b="0" lang="en-AU" sz="32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0" lang="en-AU" sz="3200" strike="noStrike" u="none">
                          <a:solidFill>
                            <a:schemeClr val="dk1"/>
                          </a:solidFill>
                          <a:uFillTx/>
                          <a:latin typeface="Gotham Office"/>
                        </a:rPr>
                        <a:t>8</a:t>
                      </a:r>
                      <a:endParaRPr b="0" lang="en-AU" sz="32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686880">
                <a:tc>
                  <a:txBody>
                    <a:bodyPr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0" lang="en-AU" sz="3200" strike="noStrike" u="none">
                          <a:solidFill>
                            <a:schemeClr val="dk1"/>
                          </a:solidFill>
                          <a:uFillTx/>
                          <a:latin typeface="Gotham Office"/>
                        </a:rPr>
                        <a:t>3</a:t>
                      </a:r>
                      <a:endParaRPr b="0" lang="en-AU" sz="32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0" lang="en-AU" sz="3200" strike="noStrike" u="none">
                          <a:solidFill>
                            <a:schemeClr val="dk1"/>
                          </a:solidFill>
                          <a:uFillTx/>
                          <a:latin typeface="Gotham Office"/>
                        </a:rPr>
                        <a:t>1st</a:t>
                      </a:r>
                      <a:endParaRPr b="0" lang="en-AU" sz="32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0" lang="en-AU" sz="3200" strike="noStrike" u="none">
                          <a:solidFill>
                            <a:schemeClr val="dk1"/>
                          </a:solidFill>
                          <a:uFillTx/>
                          <a:latin typeface="Gotham Office"/>
                        </a:rPr>
                        <a:t>13</a:t>
                      </a:r>
                      <a:endParaRPr b="0" lang="en-AU" sz="32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686880">
                <a:tc>
                  <a:txBody>
                    <a:bodyPr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0" lang="en-AU" sz="3200" strike="noStrike" u="none">
                          <a:solidFill>
                            <a:schemeClr val="dk1"/>
                          </a:solidFill>
                          <a:uFillTx/>
                          <a:latin typeface="Gotham Office"/>
                        </a:rPr>
                        <a:t>4</a:t>
                      </a:r>
                      <a:endParaRPr b="0" lang="en-AU" sz="32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0" lang="en-AU" sz="3200" strike="noStrike" u="none">
                          <a:solidFill>
                            <a:schemeClr val="dk1"/>
                          </a:solidFill>
                          <a:uFillTx/>
                          <a:latin typeface="Gotham Office"/>
                        </a:rPr>
                        <a:t>2nd</a:t>
                      </a:r>
                      <a:endParaRPr b="0" lang="en-AU" sz="32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0" lang="en-AU" sz="3200" strike="noStrike" u="none">
                          <a:solidFill>
                            <a:schemeClr val="dk1"/>
                          </a:solidFill>
                          <a:uFillTx/>
                          <a:latin typeface="Gotham Office"/>
                        </a:rPr>
                        <a:t>18</a:t>
                      </a:r>
                      <a:endParaRPr b="0" lang="en-AU" sz="32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686880">
                <a:tc>
                  <a:txBody>
                    <a:bodyPr anchor="ctr">
                      <a:noAutofit/>
                    </a:bodyPr>
                    <a:p>
                      <a:endParaRPr b="0" lang="en-US" sz="1800" strike="noStrike" u="none">
                        <a:solidFill>
                          <a:schemeClr val="dk1"/>
                        </a:solidFill>
                        <a:uFillTx/>
                        <a:latin typeface="Gotham Office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blipFill rotWithShape="0">
                      <a:blip r:embed="rId2"/>
                      <a:stretch/>
                    </a:blipFill>
                  </a:tcPr>
                </a:tc>
                <a:tc>
                  <a:txBody>
                    <a:bodyPr anchor="ctr">
                      <a:noAutofit/>
                    </a:bodyPr>
                    <a:p>
                      <a:endParaRPr b="0" lang="en-US" sz="1800" strike="noStrike" u="none">
                        <a:solidFill>
                          <a:schemeClr val="dk1"/>
                        </a:solidFill>
                        <a:uFillTx/>
                        <a:latin typeface="Gotham Office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blipFill rotWithShape="0">
                      <a:blip r:embed="rId3"/>
                      <a:stretch/>
                    </a:blipFill>
                  </a:tcPr>
                </a:tc>
                <a:tc>
                  <a:txBody>
                    <a:bodyPr anchor="ctr">
                      <a:noAutofit/>
                    </a:bodyPr>
                    <a:p>
                      <a:endParaRPr b="0" lang="en-AU" sz="3200" strike="noStrike" u="none">
                        <a:solidFill>
                          <a:schemeClr val="dk1"/>
                        </a:solidFill>
                        <a:uFillTx/>
                        <a:latin typeface="Gotham Office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</a:tbl>
          </a:graphicData>
        </a:graphic>
      </p:graphicFrame>
      <p:cxnSp>
        <p:nvCxnSpPr>
          <p:cNvPr id="226" name="Straight Connector 4"/>
          <p:cNvCxnSpPr/>
          <p:nvPr/>
        </p:nvCxnSpPr>
        <p:spPr>
          <a:xfrm flipV="1">
            <a:off x="4931640" y="457200"/>
            <a:ext cx="4708800" cy="398880"/>
          </a:xfrm>
          <a:prstGeom prst="straightConnector1">
            <a:avLst/>
          </a:prstGeom>
          <a:ln w="76200">
            <a:solidFill>
              <a:srgbClr val="ff0000"/>
            </a:solidFill>
          </a:ln>
        </p:spPr>
      </p:cxnSp>
      <p:cxnSp>
        <p:nvCxnSpPr>
          <p:cNvPr id="227" name="Straight Connector 6"/>
          <p:cNvCxnSpPr/>
          <p:nvPr/>
        </p:nvCxnSpPr>
        <p:spPr>
          <a:xfrm flipV="1">
            <a:off x="5768280" y="2496960"/>
            <a:ext cx="681480" cy="2493360"/>
          </a:xfrm>
          <a:prstGeom prst="straightConnector1">
            <a:avLst/>
          </a:prstGeom>
          <a:ln w="76200">
            <a:solidFill>
              <a:srgbClr val="ff0000"/>
            </a:solidFill>
          </a:ln>
        </p:spPr>
      </p:cxn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93" dur="indefinite" restart="never" nodeType="tmRoot">
          <p:childTnLst>
            <p:seq>
              <p:cTn id="94" dur="indefinite" nodeType="mainSeq">
                <p:childTnLst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PlaceHolder 1"/>
          <p:cNvSpPr>
            <a:spLocks noGrp="1"/>
          </p:cNvSpPr>
          <p:nvPr>
            <p:ph type="title"/>
          </p:nvPr>
        </p:nvSpPr>
        <p:spPr>
          <a:xfrm>
            <a:off x="838080" y="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 defTabSz="914400">
              <a:lnSpc>
                <a:spcPct val="90000"/>
              </a:lnSpc>
              <a:buNone/>
            </a:pPr>
            <a:r>
              <a:rPr b="1" lang="en-AU" sz="4400" strike="noStrike" u="none">
                <a:solidFill>
                  <a:schemeClr val="dk1"/>
                </a:solidFill>
                <a:uFillTx/>
                <a:latin typeface="Gotham Office"/>
              </a:rPr>
              <a:t>Results (2-player game)</a:t>
            </a:r>
            <a:endParaRPr b="0" lang="en-US" sz="4400" strike="noStrike" u="none">
              <a:solidFill>
                <a:schemeClr val="dk1"/>
              </a:solidFill>
              <a:uFillTx/>
              <a:latin typeface="Gotham Office"/>
            </a:endParaRPr>
          </a:p>
        </p:txBody>
      </p:sp>
      <p:pic>
        <p:nvPicPr>
          <p:cNvPr id="229" name="Picture 3" descr=""/>
          <p:cNvPicPr/>
          <p:nvPr/>
        </p:nvPicPr>
        <p:blipFill>
          <a:blip r:embed="rId1"/>
          <a:stretch/>
        </p:blipFill>
        <p:spPr>
          <a:xfrm>
            <a:off x="0" y="6100920"/>
            <a:ext cx="12191760" cy="756720"/>
          </a:xfrm>
          <a:prstGeom prst="rect">
            <a:avLst/>
          </a:prstGeom>
          <a:noFill/>
          <a:ln w="0">
            <a:noFill/>
          </a:ln>
        </p:spPr>
      </p:pic>
      <p:graphicFrame>
        <p:nvGraphicFramePr>
          <p:cNvPr id="230" name="Table 22"/>
          <p:cNvGraphicFramePr/>
          <p:nvPr/>
        </p:nvGraphicFramePr>
        <p:xfrm>
          <a:off x="2031840" y="1325520"/>
          <a:ext cx="8127720" cy="4675320"/>
        </p:xfrm>
        <a:graphic>
          <a:graphicData uri="http://schemas.openxmlformats.org/drawingml/2006/table">
            <a:tbl>
              <a:tblPr/>
              <a:tblGrid>
                <a:gridCol w="2709000"/>
                <a:gridCol w="2709000"/>
                <a:gridCol w="2709000"/>
              </a:tblGrid>
              <a:tr h="1066680">
                <a:tc>
                  <a:txBody>
                    <a:bodyPr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en-AU" sz="3200" strike="noStrike" u="none">
                          <a:solidFill>
                            <a:schemeClr val="lt1"/>
                          </a:solidFill>
                          <a:uFillTx/>
                          <a:latin typeface="Gotham Office"/>
                        </a:rPr>
                        <a:t>Number of crosses</a:t>
                      </a:r>
                      <a:endParaRPr b="0" lang="en-AU" sz="3200" strike="noStrike" u="none">
                        <a:solidFill>
                          <a:srgbClr val="ffffff"/>
                        </a:solidFill>
                        <a:uFillTx/>
                        <a:latin typeface="Arial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en-AU" sz="3200" strike="noStrike" u="none">
                          <a:solidFill>
                            <a:schemeClr val="lt1"/>
                          </a:solidFill>
                          <a:uFillTx/>
                          <a:latin typeface="Gotham Office"/>
                        </a:rPr>
                        <a:t>Winner</a:t>
                      </a:r>
                      <a:endParaRPr b="0" lang="en-AU" sz="3200" strike="noStrike" u="none">
                        <a:solidFill>
                          <a:srgbClr val="ffffff"/>
                        </a:solidFill>
                        <a:uFillTx/>
                        <a:latin typeface="Arial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en-AU" sz="3200" strike="noStrike" u="none">
                          <a:solidFill>
                            <a:schemeClr val="lt1"/>
                          </a:solidFill>
                          <a:uFillTx/>
                          <a:latin typeface="Gotham Office"/>
                        </a:rPr>
                        <a:t>Number of moves</a:t>
                      </a:r>
                      <a:endParaRPr b="0" lang="en-AU" sz="3200" strike="noStrike" u="none">
                        <a:solidFill>
                          <a:srgbClr val="ffffff"/>
                        </a:solidFill>
                        <a:uFillTx/>
                        <a:latin typeface="Arial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</a:tr>
              <a:tr h="686880">
                <a:tc>
                  <a:txBody>
                    <a:bodyPr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0" lang="en-AU" sz="3200" strike="noStrike" u="none">
                          <a:solidFill>
                            <a:schemeClr val="dk1"/>
                          </a:solidFill>
                          <a:uFillTx/>
                          <a:latin typeface="Gotham Office"/>
                        </a:rPr>
                        <a:t>1</a:t>
                      </a:r>
                      <a:endParaRPr b="0" lang="en-AU" sz="32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0" lang="en-AU" sz="3200" strike="noStrike" u="none">
                          <a:solidFill>
                            <a:schemeClr val="dk1"/>
                          </a:solidFill>
                          <a:uFillTx/>
                          <a:latin typeface="Gotham Office"/>
                        </a:rPr>
                        <a:t>1st</a:t>
                      </a:r>
                      <a:endParaRPr b="0" lang="en-AU" sz="32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0" lang="en-AU" sz="3200" strike="noStrike" u="none">
                          <a:solidFill>
                            <a:schemeClr val="dk1"/>
                          </a:solidFill>
                          <a:uFillTx/>
                          <a:latin typeface="Gotham Office"/>
                        </a:rPr>
                        <a:t>3</a:t>
                      </a:r>
                      <a:endParaRPr b="0" lang="en-AU" sz="32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686880">
                <a:tc>
                  <a:txBody>
                    <a:bodyPr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0" lang="en-AU" sz="3200" strike="noStrike" u="none">
                          <a:solidFill>
                            <a:schemeClr val="dk1"/>
                          </a:solidFill>
                          <a:uFillTx/>
                          <a:latin typeface="Gotham Office"/>
                        </a:rPr>
                        <a:t>2</a:t>
                      </a:r>
                      <a:endParaRPr b="0" lang="en-AU" sz="32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0" lang="en-AU" sz="3200" strike="noStrike" u="none">
                          <a:solidFill>
                            <a:schemeClr val="dk1"/>
                          </a:solidFill>
                          <a:uFillTx/>
                          <a:latin typeface="Gotham Office"/>
                        </a:rPr>
                        <a:t>2nd</a:t>
                      </a:r>
                      <a:endParaRPr b="0" lang="en-AU" sz="32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0" lang="en-AU" sz="3200" strike="noStrike" u="none">
                          <a:solidFill>
                            <a:schemeClr val="dk1"/>
                          </a:solidFill>
                          <a:uFillTx/>
                          <a:latin typeface="Gotham Office"/>
                        </a:rPr>
                        <a:t>8</a:t>
                      </a:r>
                      <a:endParaRPr b="0" lang="en-AU" sz="32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686880">
                <a:tc>
                  <a:txBody>
                    <a:bodyPr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0" lang="en-AU" sz="3200" strike="noStrike" u="none">
                          <a:solidFill>
                            <a:schemeClr val="dk1"/>
                          </a:solidFill>
                          <a:uFillTx/>
                          <a:latin typeface="Gotham Office"/>
                        </a:rPr>
                        <a:t>3</a:t>
                      </a:r>
                      <a:endParaRPr b="0" lang="en-AU" sz="32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0" lang="en-AU" sz="3200" strike="noStrike" u="none">
                          <a:solidFill>
                            <a:schemeClr val="dk1"/>
                          </a:solidFill>
                          <a:uFillTx/>
                          <a:latin typeface="Gotham Office"/>
                        </a:rPr>
                        <a:t>1st</a:t>
                      </a:r>
                      <a:endParaRPr b="0" lang="en-AU" sz="32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0" lang="en-AU" sz="3200" strike="noStrike" u="none">
                          <a:solidFill>
                            <a:schemeClr val="dk1"/>
                          </a:solidFill>
                          <a:uFillTx/>
                          <a:latin typeface="Gotham Office"/>
                        </a:rPr>
                        <a:t>13</a:t>
                      </a:r>
                      <a:endParaRPr b="0" lang="en-AU" sz="32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686880">
                <a:tc>
                  <a:txBody>
                    <a:bodyPr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0" lang="en-AU" sz="3200" strike="noStrike" u="none">
                          <a:solidFill>
                            <a:schemeClr val="dk1"/>
                          </a:solidFill>
                          <a:uFillTx/>
                          <a:latin typeface="Gotham Office"/>
                        </a:rPr>
                        <a:t>4</a:t>
                      </a:r>
                      <a:endParaRPr b="0" lang="en-AU" sz="32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0" lang="en-AU" sz="3200" strike="noStrike" u="none">
                          <a:solidFill>
                            <a:schemeClr val="dk1"/>
                          </a:solidFill>
                          <a:uFillTx/>
                          <a:latin typeface="Gotham Office"/>
                        </a:rPr>
                        <a:t>2nd</a:t>
                      </a:r>
                      <a:endParaRPr b="0" lang="en-AU" sz="32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0" lang="en-AU" sz="3200" strike="noStrike" u="none">
                          <a:solidFill>
                            <a:schemeClr val="dk1"/>
                          </a:solidFill>
                          <a:uFillTx/>
                          <a:latin typeface="Gotham Office"/>
                        </a:rPr>
                        <a:t>18</a:t>
                      </a:r>
                      <a:endParaRPr b="0" lang="en-AU" sz="32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686880">
                <a:tc>
                  <a:txBody>
                    <a:bodyPr anchor="ctr">
                      <a:noAutofit/>
                    </a:bodyPr>
                    <a:p>
                      <a:endParaRPr b="0" lang="en-US" sz="1800" strike="noStrike" u="none">
                        <a:solidFill>
                          <a:schemeClr val="dk1"/>
                        </a:solidFill>
                        <a:uFillTx/>
                        <a:latin typeface="Gotham Office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blipFill rotWithShape="0">
                      <a:blip r:embed="rId2"/>
                      <a:stretch/>
                    </a:blipFill>
                  </a:tcPr>
                </a:tc>
                <a:tc>
                  <a:txBody>
                    <a:bodyPr anchor="ctr">
                      <a:noAutofit/>
                    </a:bodyPr>
                    <a:p>
                      <a:endParaRPr b="0" lang="en-US" sz="1800" strike="noStrike" u="none">
                        <a:solidFill>
                          <a:schemeClr val="dk1"/>
                        </a:solidFill>
                        <a:uFillTx/>
                        <a:latin typeface="Gotham Office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blipFill rotWithShape="0">
                      <a:blip r:embed="rId3"/>
                      <a:stretch/>
                    </a:blipFill>
                  </a:tcPr>
                </a:tc>
                <a:tc>
                  <a:txBody>
                    <a:bodyPr anchor="ctr">
                      <a:noAutofit/>
                    </a:bodyPr>
                    <a:p>
                      <a:endParaRPr b="0" lang="en-US" sz="1800" strike="noStrike" u="none">
                        <a:solidFill>
                          <a:schemeClr val="dk1"/>
                        </a:solidFill>
                        <a:uFillTx/>
                        <a:latin typeface="Gotham Office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blipFill rotWithShape="0">
                      <a:blip r:embed="rId4"/>
                      <a:stretch/>
                    </a:blipFill>
                  </a:tcPr>
                </a:tc>
              </a:tr>
            </a:tbl>
          </a:graphicData>
        </a:graphic>
      </p:graphicFrame>
      <p:sp>
        <p:nvSpPr>
          <p:cNvPr id="231" name="TextBox 2"/>
          <p:cNvSpPr/>
          <p:nvPr/>
        </p:nvSpPr>
        <p:spPr>
          <a:xfrm>
            <a:off x="10258560" y="4549680"/>
            <a:ext cx="1733040" cy="118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defTabSz="914400">
              <a:lnSpc>
                <a:spcPct val="100000"/>
              </a:lnSpc>
            </a:pPr>
            <a:r>
              <a:rPr b="0" lang="en-AU" sz="2400" strike="noStrike" u="none">
                <a:solidFill>
                  <a:schemeClr val="dk1"/>
                </a:solidFill>
                <a:uFillTx/>
                <a:latin typeface="Gotham Office"/>
              </a:rPr>
              <a:t>Does the pattern continue?</a:t>
            </a:r>
            <a:endParaRPr b="0" lang="en-AU" sz="2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cxnSp>
        <p:nvCxnSpPr>
          <p:cNvPr id="232" name="Straight Connector 4"/>
          <p:cNvCxnSpPr/>
          <p:nvPr/>
        </p:nvCxnSpPr>
        <p:spPr>
          <a:xfrm flipV="1">
            <a:off x="4931640" y="457200"/>
            <a:ext cx="4708800" cy="398880"/>
          </a:xfrm>
          <a:prstGeom prst="straightConnector1">
            <a:avLst/>
          </a:prstGeom>
          <a:ln w="76200">
            <a:solidFill>
              <a:srgbClr val="ff0000"/>
            </a:solidFill>
          </a:ln>
        </p:spPr>
      </p:cxnSp>
      <p:cxnSp>
        <p:nvCxnSpPr>
          <p:cNvPr id="233" name="Straight Connector 5"/>
          <p:cNvCxnSpPr/>
          <p:nvPr/>
        </p:nvCxnSpPr>
        <p:spPr>
          <a:xfrm flipV="1">
            <a:off x="5768280" y="2496960"/>
            <a:ext cx="681480" cy="2493360"/>
          </a:xfrm>
          <a:prstGeom prst="straightConnector1">
            <a:avLst/>
          </a:prstGeom>
          <a:ln w="76200">
            <a:solidFill>
              <a:srgbClr val="ff0000"/>
            </a:solidFill>
          </a:ln>
        </p:spPr>
      </p:cxn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PlaceHolder 1"/>
          <p:cNvSpPr>
            <a:spLocks noGrp="1"/>
          </p:cNvSpPr>
          <p:nvPr>
            <p:ph type="title"/>
          </p:nvPr>
        </p:nvSpPr>
        <p:spPr>
          <a:xfrm>
            <a:off x="838080" y="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defTabSz="914400">
              <a:lnSpc>
                <a:spcPct val="90000"/>
              </a:lnSpc>
              <a:buNone/>
            </a:pPr>
            <a:r>
              <a:rPr b="1" lang="en-AU" sz="4400" strike="noStrike" u="none">
                <a:solidFill>
                  <a:schemeClr val="dk1"/>
                </a:solidFill>
                <a:uFillTx/>
                <a:latin typeface="Gotham Office"/>
              </a:rPr>
              <a:t>The rules</a:t>
            </a:r>
            <a:endParaRPr b="0" lang="en-US" sz="4400" strike="noStrike" u="none">
              <a:solidFill>
                <a:schemeClr val="dk1"/>
              </a:solidFill>
              <a:uFillTx/>
              <a:latin typeface="Gotham Office"/>
            </a:endParaRPr>
          </a:p>
        </p:txBody>
      </p:sp>
      <p:sp>
        <p:nvSpPr>
          <p:cNvPr id="74" name="PlaceHolder 2"/>
          <p:cNvSpPr>
            <a:spLocks noGrp="1"/>
          </p:cNvSpPr>
          <p:nvPr>
            <p:ph/>
          </p:nvPr>
        </p:nvSpPr>
        <p:spPr>
          <a:xfrm>
            <a:off x="838080" y="1325520"/>
            <a:ext cx="10515240" cy="48596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228600" indent="-228600" defTabSz="914400">
              <a:lnSpc>
                <a:spcPct val="10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1" lang="en-US" sz="2800" strike="noStrike" u="none">
                <a:solidFill>
                  <a:schemeClr val="dk1"/>
                </a:solidFill>
                <a:uFillTx/>
                <a:latin typeface="Gotham Office"/>
              </a:rPr>
              <a:t>Number of players: </a:t>
            </a:r>
            <a:r>
              <a:rPr b="0" lang="en-US" sz="2800" strike="noStrike" u="none">
                <a:solidFill>
                  <a:schemeClr val="dk1"/>
                </a:solidFill>
                <a:uFillTx/>
                <a:latin typeface="Gotham Office"/>
              </a:rPr>
              <a:t>2 or 3</a:t>
            </a:r>
            <a:endParaRPr b="0" lang="en-US" sz="2800" strike="noStrike" u="none">
              <a:solidFill>
                <a:schemeClr val="dk1"/>
              </a:solidFill>
              <a:uFillTx/>
              <a:latin typeface="Gotham Office"/>
            </a:endParaRPr>
          </a:p>
          <a:p>
            <a:pPr marL="228600" indent="-228600" defTabSz="914400">
              <a:lnSpc>
                <a:spcPct val="10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1" lang="en-US" sz="2800" strike="noStrike" u="none">
                <a:solidFill>
                  <a:schemeClr val="dk1"/>
                </a:solidFill>
                <a:uFillTx/>
                <a:latin typeface="Gotham Office"/>
              </a:rPr>
              <a:t>Materials: </a:t>
            </a:r>
            <a:r>
              <a:rPr b="0" lang="en-US" sz="2800" strike="noStrike" u="none">
                <a:solidFill>
                  <a:schemeClr val="dk1"/>
                </a:solidFill>
                <a:uFillTx/>
                <a:latin typeface="Gotham Office"/>
              </a:rPr>
              <a:t>pen/pencil and blank paper</a:t>
            </a:r>
            <a:endParaRPr b="0" lang="en-US" sz="2800" strike="noStrike" u="none">
              <a:solidFill>
                <a:schemeClr val="dk1"/>
              </a:solidFill>
              <a:uFillTx/>
              <a:latin typeface="Gotham Office"/>
            </a:endParaRPr>
          </a:p>
        </p:txBody>
      </p:sp>
      <p:pic>
        <p:nvPicPr>
          <p:cNvPr id="75" name="Content Placeholder 3" descr=""/>
          <p:cNvPicPr/>
          <p:nvPr/>
        </p:nvPicPr>
        <p:blipFill>
          <a:blip r:embed="rId1"/>
          <a:stretch/>
        </p:blipFill>
        <p:spPr>
          <a:xfrm>
            <a:off x="0" y="6100920"/>
            <a:ext cx="12191760" cy="75672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4" name="Group 108"/>
          <p:cNvGrpSpPr/>
          <p:nvPr/>
        </p:nvGrpSpPr>
        <p:grpSpPr>
          <a:xfrm>
            <a:off x="1631520" y="3227760"/>
            <a:ext cx="4952520" cy="2306520"/>
            <a:chOff x="1631520" y="3227760"/>
            <a:chExt cx="4952520" cy="2306520"/>
          </a:xfrm>
        </p:grpSpPr>
        <p:sp>
          <p:nvSpPr>
            <p:cNvPr id="235" name="Free-form: Shape 109"/>
            <p:cNvSpPr/>
            <p:nvPr/>
          </p:nvSpPr>
          <p:spPr>
            <a:xfrm>
              <a:off x="2815560" y="3817080"/>
              <a:ext cx="339840" cy="1253160"/>
            </a:xfrm>
            <a:custGeom>
              <a:avLst/>
              <a:gdLst>
                <a:gd name="textAreaLeft" fmla="*/ 0 w 339840"/>
                <a:gd name="textAreaRight" fmla="*/ 340200 w 339840"/>
                <a:gd name="textAreaTop" fmla="*/ 0 h 1253160"/>
                <a:gd name="textAreaBottom" fmla="*/ 1253520 h 1253160"/>
              </a:gdLst>
              <a:ahLst/>
              <a:rect l="textAreaLeft" t="textAreaTop" r="textAreaRight" b="textAreaBottom"/>
              <a:pathLst>
                <a:path w="484187" h="1797844">
                  <a:moveTo>
                    <a:pt x="484187" y="0"/>
                  </a:moveTo>
                  <a:cubicBezTo>
                    <a:pt x="-32809" y="589756"/>
                    <a:pt x="167746" y="1236663"/>
                    <a:pt x="0" y="1797844"/>
                  </a:cubicBezTo>
                </a:path>
              </a:pathLst>
            </a:custGeom>
            <a:noFill/>
            <a:ln w="76200">
              <a:solidFill>
                <a:srgbClr val="0070c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sp>
          <p:nvSpPr>
            <p:cNvPr id="236" name="Free-form: Shape 110"/>
            <p:cNvSpPr/>
            <p:nvPr/>
          </p:nvSpPr>
          <p:spPr>
            <a:xfrm>
              <a:off x="1982520" y="4854960"/>
              <a:ext cx="4601520" cy="677160"/>
            </a:xfrm>
            <a:custGeom>
              <a:avLst/>
              <a:gdLst>
                <a:gd name="textAreaLeft" fmla="*/ 0 w 4601520"/>
                <a:gd name="textAreaRight" fmla="*/ 4601880 w 4601520"/>
                <a:gd name="textAreaTop" fmla="*/ 0 h 677160"/>
                <a:gd name="textAreaBottom" fmla="*/ 677520 h 677160"/>
              </a:gdLst>
              <a:ahLst/>
              <a:rect l="textAreaLeft" t="textAreaTop" r="textAreaRight" b="textAreaBottom"/>
              <a:pathLst>
                <a:path w="1954871" h="779397">
                  <a:moveTo>
                    <a:pt x="0" y="56756"/>
                  </a:moveTo>
                  <a:cubicBezTo>
                    <a:pt x="222360" y="557274"/>
                    <a:pt x="491372" y="660184"/>
                    <a:pt x="792686" y="749661"/>
                  </a:cubicBezTo>
                  <a:cubicBezTo>
                    <a:pt x="1094000" y="839138"/>
                    <a:pt x="1611897" y="708965"/>
                    <a:pt x="1807887" y="593616"/>
                  </a:cubicBezTo>
                  <a:cubicBezTo>
                    <a:pt x="2003877" y="478267"/>
                    <a:pt x="1989625" y="97493"/>
                    <a:pt x="1848972" y="0"/>
                  </a:cubicBezTo>
                </a:path>
              </a:pathLst>
            </a:custGeom>
            <a:noFill/>
            <a:ln w="76200">
              <a:solidFill>
                <a:srgbClr val="00b05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sp>
          <p:nvSpPr>
            <p:cNvPr id="237" name="Free-form: Shape 111"/>
            <p:cNvSpPr/>
            <p:nvPr/>
          </p:nvSpPr>
          <p:spPr>
            <a:xfrm>
              <a:off x="1988640" y="3227760"/>
              <a:ext cx="1171080" cy="1326600"/>
            </a:xfrm>
            <a:custGeom>
              <a:avLst/>
              <a:gdLst>
                <a:gd name="textAreaLeft" fmla="*/ 0 w 1171080"/>
                <a:gd name="textAreaRight" fmla="*/ 1171440 w 1171080"/>
                <a:gd name="textAreaTop" fmla="*/ 0 h 1326600"/>
                <a:gd name="textAreaBottom" fmla="*/ 1326960 h 1326600"/>
              </a:gdLst>
              <a:ahLst/>
              <a:rect l="textAreaLeft" t="textAreaTop" r="textAreaRight" b="textAreaBottom"/>
              <a:pathLst>
                <a:path w="1679575" h="1902436">
                  <a:moveTo>
                    <a:pt x="0" y="1902436"/>
                  </a:moveTo>
                  <a:cubicBezTo>
                    <a:pt x="442648" y="1478706"/>
                    <a:pt x="411692" y="990682"/>
                    <a:pt x="387350" y="661011"/>
                  </a:cubicBezTo>
                  <a:cubicBezTo>
                    <a:pt x="363008" y="331340"/>
                    <a:pt x="756179" y="11724"/>
                    <a:pt x="1035050" y="611"/>
                  </a:cubicBezTo>
                  <a:cubicBezTo>
                    <a:pt x="1313921" y="-10502"/>
                    <a:pt x="1444625" y="130786"/>
                    <a:pt x="1679575" y="346686"/>
                  </a:cubicBezTo>
                </a:path>
              </a:pathLst>
            </a:custGeom>
            <a:noFill/>
            <a:ln w="76200">
              <a:solidFill>
                <a:srgbClr val="00b05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grpSp>
          <p:nvGrpSpPr>
            <p:cNvPr id="238" name="Group 112"/>
            <p:cNvGrpSpPr/>
            <p:nvPr/>
          </p:nvGrpSpPr>
          <p:grpSpPr>
            <a:xfrm>
              <a:off x="1631520" y="4554360"/>
              <a:ext cx="354960" cy="354600"/>
              <a:chOff x="1631520" y="4554360"/>
              <a:chExt cx="354960" cy="354600"/>
            </a:xfrm>
          </p:grpSpPr>
          <p:cxnSp>
            <p:nvCxnSpPr>
              <p:cNvPr id="239" name="Straight Connector 124"/>
              <p:cNvCxnSpPr/>
              <p:nvPr/>
            </p:nvCxnSpPr>
            <p:spPr>
              <a:xfrm>
                <a:off x="1631520" y="4554360"/>
                <a:ext cx="355320" cy="354960"/>
              </a:xfrm>
              <a:prstGeom prst="straightConnector1">
                <a:avLst/>
              </a:prstGeom>
              <a:ln cap="rnd" w="76200">
                <a:solidFill>
                  <a:srgbClr val="000000">
                    <a:lumMod val="95000"/>
                    <a:lumOff val="5000"/>
                  </a:srgbClr>
                </a:solidFill>
              </a:ln>
            </p:spPr>
          </p:cxnSp>
          <p:cxnSp>
            <p:nvCxnSpPr>
              <p:cNvPr id="240" name="Straight Connector 125"/>
              <p:cNvCxnSpPr/>
              <p:nvPr/>
            </p:nvCxnSpPr>
            <p:spPr>
              <a:xfrm flipH="1">
                <a:off x="1631520" y="4554360"/>
                <a:ext cx="355320" cy="354960"/>
              </a:xfrm>
              <a:prstGeom prst="straightConnector1">
                <a:avLst/>
              </a:prstGeom>
              <a:ln cap="rnd" w="76200">
                <a:solidFill>
                  <a:srgbClr val="000000">
                    <a:lumMod val="95000"/>
                    <a:lumOff val="5000"/>
                  </a:srgbClr>
                </a:solidFill>
              </a:ln>
            </p:spPr>
          </p:cxnSp>
        </p:grpSp>
        <p:grpSp>
          <p:nvGrpSpPr>
            <p:cNvPr id="241" name="Group 113"/>
            <p:cNvGrpSpPr/>
            <p:nvPr/>
          </p:nvGrpSpPr>
          <p:grpSpPr>
            <a:xfrm>
              <a:off x="3155400" y="3463200"/>
              <a:ext cx="354960" cy="354600"/>
              <a:chOff x="3155400" y="3463200"/>
              <a:chExt cx="354960" cy="354600"/>
            </a:xfrm>
          </p:grpSpPr>
          <p:cxnSp>
            <p:nvCxnSpPr>
              <p:cNvPr id="242" name="Straight Connector 122"/>
              <p:cNvCxnSpPr/>
              <p:nvPr/>
            </p:nvCxnSpPr>
            <p:spPr>
              <a:xfrm>
                <a:off x="3155400" y="3463200"/>
                <a:ext cx="355320" cy="354960"/>
              </a:xfrm>
              <a:prstGeom prst="straightConnector1">
                <a:avLst/>
              </a:prstGeom>
              <a:ln cap="rnd" w="76200">
                <a:solidFill>
                  <a:srgbClr val="000000">
                    <a:lumMod val="95000"/>
                    <a:lumOff val="5000"/>
                  </a:srgbClr>
                </a:solidFill>
              </a:ln>
            </p:spPr>
          </p:cxnSp>
          <p:cxnSp>
            <p:nvCxnSpPr>
              <p:cNvPr id="243" name="Straight Connector 123"/>
              <p:cNvCxnSpPr/>
              <p:nvPr/>
            </p:nvCxnSpPr>
            <p:spPr>
              <a:xfrm flipH="1">
                <a:off x="3155400" y="3463200"/>
                <a:ext cx="355320" cy="354960"/>
              </a:xfrm>
              <a:prstGeom prst="straightConnector1">
                <a:avLst/>
              </a:prstGeom>
              <a:ln cap="rnd" w="76200">
                <a:solidFill>
                  <a:srgbClr val="000000">
                    <a:lumMod val="95000"/>
                    <a:lumOff val="5000"/>
                  </a:srgbClr>
                </a:solidFill>
              </a:ln>
            </p:spPr>
          </p:cxnSp>
        </p:grpSp>
        <p:grpSp>
          <p:nvGrpSpPr>
            <p:cNvPr id="244" name="Group 114"/>
            <p:cNvGrpSpPr/>
            <p:nvPr/>
          </p:nvGrpSpPr>
          <p:grpSpPr>
            <a:xfrm>
              <a:off x="5148720" y="4227120"/>
              <a:ext cx="354600" cy="354600"/>
              <a:chOff x="5148720" y="4227120"/>
              <a:chExt cx="354600" cy="354600"/>
            </a:xfrm>
          </p:grpSpPr>
          <p:cxnSp>
            <p:nvCxnSpPr>
              <p:cNvPr id="245" name="Straight Connector 120"/>
              <p:cNvCxnSpPr/>
              <p:nvPr/>
            </p:nvCxnSpPr>
            <p:spPr>
              <a:xfrm>
                <a:off x="5148720" y="4227120"/>
                <a:ext cx="354960" cy="354960"/>
              </a:xfrm>
              <a:prstGeom prst="straightConnector1">
                <a:avLst/>
              </a:prstGeom>
              <a:ln cap="rnd" w="76200">
                <a:solidFill>
                  <a:srgbClr val="000000">
                    <a:lumMod val="95000"/>
                    <a:lumOff val="5000"/>
                  </a:srgbClr>
                </a:solidFill>
              </a:ln>
            </p:spPr>
          </p:cxnSp>
          <p:cxnSp>
            <p:nvCxnSpPr>
              <p:cNvPr id="246" name="Straight Connector 121"/>
              <p:cNvCxnSpPr/>
              <p:nvPr/>
            </p:nvCxnSpPr>
            <p:spPr>
              <a:xfrm flipH="1">
                <a:off x="5148720" y="4227120"/>
                <a:ext cx="354960" cy="354960"/>
              </a:xfrm>
              <a:prstGeom prst="straightConnector1">
                <a:avLst/>
              </a:prstGeom>
              <a:ln cap="rnd" w="76200">
                <a:solidFill>
                  <a:srgbClr val="000000">
                    <a:lumMod val="95000"/>
                    <a:lumOff val="5000"/>
                  </a:srgbClr>
                </a:solidFill>
              </a:ln>
            </p:spPr>
          </p:cxnSp>
        </p:grpSp>
        <p:cxnSp>
          <p:nvCxnSpPr>
            <p:cNvPr id="247" name="Straight Connector 115"/>
            <p:cNvCxnSpPr/>
            <p:nvPr/>
          </p:nvCxnSpPr>
          <p:spPr>
            <a:xfrm>
              <a:off x="2015280" y="3499200"/>
              <a:ext cx="488880" cy="113400"/>
            </a:xfrm>
            <a:prstGeom prst="straightConnector1">
              <a:avLst/>
            </a:prstGeom>
            <a:ln cap="rnd" w="76200">
              <a:solidFill>
                <a:srgbClr val="00b050"/>
              </a:solidFill>
            </a:ln>
          </p:spPr>
        </p:cxnSp>
        <p:sp>
          <p:nvSpPr>
            <p:cNvPr id="248" name="Free-form: Shape 116"/>
            <p:cNvSpPr/>
            <p:nvPr/>
          </p:nvSpPr>
          <p:spPr>
            <a:xfrm>
              <a:off x="5055840" y="4160880"/>
              <a:ext cx="1042560" cy="1064160"/>
            </a:xfrm>
            <a:custGeom>
              <a:avLst/>
              <a:gdLst>
                <a:gd name="textAreaLeft" fmla="*/ 0 w 1042560"/>
                <a:gd name="textAreaRight" fmla="*/ 1042920 w 1042560"/>
                <a:gd name="textAreaTop" fmla="*/ 0 h 1064160"/>
                <a:gd name="textAreaBottom" fmla="*/ 1064520 h 1064160"/>
              </a:gdLst>
              <a:ahLst/>
              <a:rect l="textAreaLeft" t="textAreaTop" r="textAreaRight" b="textAreaBottom"/>
              <a:pathLst>
                <a:path w="1495371" h="1526355">
                  <a:moveTo>
                    <a:pt x="649991" y="88999"/>
                  </a:moveTo>
                  <a:cubicBezTo>
                    <a:pt x="1061418" y="-314490"/>
                    <a:pt x="1934808" y="751383"/>
                    <a:pt x="1228635" y="1335980"/>
                  </a:cubicBezTo>
                  <a:cubicBezTo>
                    <a:pt x="522462" y="1920577"/>
                    <a:pt x="-326321" y="1008955"/>
                    <a:pt x="127704" y="610493"/>
                  </a:cubicBezTo>
                </a:path>
              </a:pathLst>
            </a:custGeom>
            <a:noFill/>
            <a:ln w="76200">
              <a:solidFill>
                <a:srgbClr val="0070c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cxnSp>
          <p:nvCxnSpPr>
            <p:cNvPr id="249" name="Straight Connector 117"/>
            <p:cNvCxnSpPr/>
            <p:nvPr/>
          </p:nvCxnSpPr>
          <p:spPr>
            <a:xfrm>
              <a:off x="5843520" y="4741920"/>
              <a:ext cx="489240" cy="113400"/>
            </a:xfrm>
            <a:prstGeom prst="straightConnector1">
              <a:avLst/>
            </a:prstGeom>
            <a:ln cap="rnd" w="76200">
              <a:solidFill>
                <a:srgbClr val="0070c0"/>
              </a:solidFill>
            </a:ln>
          </p:spPr>
        </p:cxnSp>
        <p:cxnSp>
          <p:nvCxnSpPr>
            <p:cNvPr id="250" name="Straight Connector 118"/>
            <p:cNvCxnSpPr/>
            <p:nvPr/>
          </p:nvCxnSpPr>
          <p:spPr>
            <a:xfrm flipH="1">
              <a:off x="2669760" y="5055480"/>
              <a:ext cx="149400" cy="479160"/>
            </a:xfrm>
            <a:prstGeom prst="straightConnector1">
              <a:avLst/>
            </a:prstGeom>
            <a:ln cap="rnd" w="76200">
              <a:solidFill>
                <a:srgbClr val="00b050"/>
              </a:solidFill>
            </a:ln>
          </p:spPr>
        </p:cxnSp>
        <p:cxnSp>
          <p:nvCxnSpPr>
            <p:cNvPr id="251" name="Straight Connector 119"/>
            <p:cNvCxnSpPr/>
            <p:nvPr/>
          </p:nvCxnSpPr>
          <p:spPr>
            <a:xfrm>
              <a:off x="2680920" y="4213440"/>
              <a:ext cx="479520" cy="149400"/>
            </a:xfrm>
            <a:prstGeom prst="straightConnector1">
              <a:avLst/>
            </a:prstGeom>
            <a:ln cap="rnd" w="76200">
              <a:solidFill>
                <a:srgbClr val="0070c0"/>
              </a:solidFill>
            </a:ln>
          </p:spPr>
        </p:cxnSp>
      </p:grpSp>
      <p:sp>
        <p:nvSpPr>
          <p:cNvPr id="252" name="Content Placeholder 2"/>
          <p:cNvSpPr/>
          <p:nvPr/>
        </p:nvSpPr>
        <p:spPr>
          <a:xfrm>
            <a:off x="838080" y="1825560"/>
            <a:ext cx="10515240" cy="4350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normAutofit/>
          </a:bodyPr>
          <a:p>
            <a:pPr defTabSz="914400">
              <a:lnSpc>
                <a:spcPct val="90000"/>
              </a:lnSpc>
              <a:spcBef>
                <a:spcPts val="1001"/>
              </a:spcBef>
            </a:pPr>
            <a:endParaRPr b="0" lang="en-US" sz="2800" strike="noStrike" u="none">
              <a:solidFill>
                <a:schemeClr val="dk1"/>
              </a:solidFill>
              <a:uFillTx/>
              <a:latin typeface="Gotham Office"/>
            </a:endParaRPr>
          </a:p>
        </p:txBody>
      </p:sp>
      <p:sp>
        <p:nvSpPr>
          <p:cNvPr id="253" name="PlaceHolder 1"/>
          <p:cNvSpPr>
            <a:spLocks noGrp="1"/>
          </p:cNvSpPr>
          <p:nvPr>
            <p:ph type="title"/>
          </p:nvPr>
        </p:nvSpPr>
        <p:spPr>
          <a:xfrm>
            <a:off x="838080" y="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defTabSz="914400">
              <a:lnSpc>
                <a:spcPct val="90000"/>
              </a:lnSpc>
              <a:buNone/>
            </a:pPr>
            <a:r>
              <a:rPr b="1" lang="en-AU" sz="4400" strike="noStrike" u="none">
                <a:solidFill>
                  <a:schemeClr val="dk1"/>
                </a:solidFill>
                <a:uFillTx/>
                <a:latin typeface="Gotham Office"/>
              </a:rPr>
              <a:t>Planar graph (no crossing edges)</a:t>
            </a:r>
            <a:endParaRPr b="0" lang="en-US" sz="4400" strike="noStrike" u="none">
              <a:solidFill>
                <a:schemeClr val="dk1"/>
              </a:solidFill>
              <a:uFillTx/>
              <a:latin typeface="Gotham Office"/>
            </a:endParaRPr>
          </a:p>
        </p:txBody>
      </p:sp>
      <p:pic>
        <p:nvPicPr>
          <p:cNvPr id="254" name="Picture 3" descr=""/>
          <p:cNvPicPr/>
          <p:nvPr/>
        </p:nvPicPr>
        <p:blipFill>
          <a:blip r:embed="rId1"/>
          <a:stretch/>
        </p:blipFill>
        <p:spPr>
          <a:xfrm>
            <a:off x="0" y="6100920"/>
            <a:ext cx="12191760" cy="75672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101" dur="indefinite" restart="never" nodeType="tmRoot">
          <p:childTnLst>
            <p:seq>
              <p:cTn id="102" dur="indefinite" nodeType="mainSeq">
                <p:childTnLst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5" name="Rectangle: Rounded Corners 30"/>
          <p:cNvSpPr/>
          <p:nvPr/>
        </p:nvSpPr>
        <p:spPr>
          <a:xfrm>
            <a:off x="1143360" y="2870280"/>
            <a:ext cx="5902560" cy="3118680"/>
          </a:xfrm>
          <a:prstGeom prst="roundRect">
            <a:avLst>
              <a:gd name="adj" fmla="val 16667"/>
            </a:avLst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>
            <a:softEdge rad="127080"/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endParaRPr b="0" lang="en-AU" sz="1800" strike="noStrike" u="none">
              <a:solidFill>
                <a:schemeClr val="lt1"/>
              </a:solidFill>
              <a:uFillTx/>
              <a:latin typeface="Gotham Office"/>
            </a:endParaRPr>
          </a:p>
        </p:txBody>
      </p:sp>
      <p:sp>
        <p:nvSpPr>
          <p:cNvPr id="256" name="Content Placeholder 2"/>
          <p:cNvSpPr/>
          <p:nvPr/>
        </p:nvSpPr>
        <p:spPr>
          <a:xfrm>
            <a:off x="838080" y="1825560"/>
            <a:ext cx="10515240" cy="4350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normAutofit/>
          </a:bodyPr>
          <a:p>
            <a:pPr defTabSz="914400">
              <a:lnSpc>
                <a:spcPct val="90000"/>
              </a:lnSpc>
              <a:spcBef>
                <a:spcPts val="1001"/>
              </a:spcBef>
            </a:pPr>
            <a:endParaRPr b="0" lang="en-US" sz="2800" strike="noStrike" u="none">
              <a:solidFill>
                <a:schemeClr val="dk1"/>
              </a:solidFill>
              <a:uFillTx/>
              <a:latin typeface="Gotham Office"/>
            </a:endParaRPr>
          </a:p>
        </p:txBody>
      </p:sp>
      <p:sp>
        <p:nvSpPr>
          <p:cNvPr id="257" name="PlaceHolder 1"/>
          <p:cNvSpPr>
            <a:spLocks noGrp="1"/>
          </p:cNvSpPr>
          <p:nvPr>
            <p:ph type="title"/>
          </p:nvPr>
        </p:nvSpPr>
        <p:spPr>
          <a:xfrm>
            <a:off x="838080" y="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defTabSz="914400">
              <a:lnSpc>
                <a:spcPct val="90000"/>
              </a:lnSpc>
              <a:buNone/>
            </a:pPr>
            <a:r>
              <a:rPr b="1" lang="en-AU" sz="4400" strike="noStrike" u="none">
                <a:solidFill>
                  <a:schemeClr val="dk1"/>
                </a:solidFill>
                <a:uFillTx/>
                <a:latin typeface="Gotham Office"/>
              </a:rPr>
              <a:t>Planar graph (no crossing edges)</a:t>
            </a:r>
            <a:endParaRPr b="0" lang="en-US" sz="4400" strike="noStrike" u="none">
              <a:solidFill>
                <a:schemeClr val="dk1"/>
              </a:solidFill>
              <a:uFillTx/>
              <a:latin typeface="Gotham Office"/>
            </a:endParaRPr>
          </a:p>
        </p:txBody>
      </p:sp>
      <p:pic>
        <p:nvPicPr>
          <p:cNvPr id="258" name="Picture 3" descr=""/>
          <p:cNvPicPr/>
          <p:nvPr/>
        </p:nvPicPr>
        <p:blipFill>
          <a:blip r:embed="rId1"/>
          <a:stretch/>
        </p:blipFill>
        <p:spPr>
          <a:xfrm>
            <a:off x="11520" y="6100920"/>
            <a:ext cx="12191760" cy="7567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59" name="PlaceHolder 2"/>
          <p:cNvSpPr>
            <a:spLocks noGrp="1"/>
          </p:cNvSpPr>
          <p:nvPr>
            <p:ph/>
          </p:nvPr>
        </p:nvSpPr>
        <p:spPr>
          <a:xfrm>
            <a:off x="838080" y="1325520"/>
            <a:ext cx="11075040" cy="1665360"/>
          </a:xfrm>
          <a:prstGeom prst="rect">
            <a:avLst/>
          </a:prstGeom>
          <a:blipFill rotWithShape="0">
            <a:blip r:embed="rId2"/>
            <a:stretch/>
          </a:blipFill>
          <a:ln w="0">
            <a:noFill/>
          </a:ln>
        </p:spPr>
        <p:txBody>
          <a:bodyPr lIns="91440" rIns="91440" tIns="45720" bIns="45720" anchor="t">
            <a:noAutofit/>
          </a:bodyPr>
          <a:p>
            <a:pPr marL="228600" indent="-228600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en-AU" sz="2800" strike="noStrike" u="none">
                <a:solidFill>
                  <a:srgbClr val="ffffff">
                    <a:alpha val="1000"/>
                  </a:srgbClr>
                </a:solidFill>
                <a:uFillTx/>
                <a:latin typeface="Gotham Office"/>
              </a:rPr>
              <a:t> </a:t>
            </a:r>
            <a:endParaRPr b="0" lang="en-US" sz="2800" strike="noStrike" u="none">
              <a:solidFill>
                <a:schemeClr val="dk1"/>
              </a:solidFill>
              <a:uFillTx/>
              <a:latin typeface="Gotham Office"/>
            </a:endParaRPr>
          </a:p>
        </p:txBody>
      </p:sp>
      <p:sp>
        <p:nvSpPr>
          <p:cNvPr id="260" name="Free-form: Shape 89"/>
          <p:cNvSpPr/>
          <p:nvPr/>
        </p:nvSpPr>
        <p:spPr>
          <a:xfrm>
            <a:off x="5048280" y="4163760"/>
            <a:ext cx="1036080" cy="1063080"/>
          </a:xfrm>
          <a:custGeom>
            <a:avLst/>
            <a:gdLst>
              <a:gd name="textAreaLeft" fmla="*/ 0 w 1036080"/>
              <a:gd name="textAreaRight" fmla="*/ 1036440 w 1036080"/>
              <a:gd name="textAreaTop" fmla="*/ 0 h 1063080"/>
              <a:gd name="textAreaBottom" fmla="*/ 1063440 h 1063080"/>
            </a:gdLst>
            <a:ahLst/>
            <a:rect l="textAreaLeft" t="textAreaTop" r="textAreaRight" b="textAreaBottom"/>
            <a:pathLst>
              <a:path w="1036406" h="1063510">
                <a:moveTo>
                  <a:pt x="1030764" y="641094"/>
                </a:moveTo>
                <a:cubicBezTo>
                  <a:pt x="1091619" y="196947"/>
                  <a:pt x="644472" y="-144012"/>
                  <a:pt x="446564" y="61128"/>
                </a:cubicBezTo>
                <a:lnTo>
                  <a:pt x="79322" y="428369"/>
                </a:lnTo>
                <a:cubicBezTo>
                  <a:pt x="-97508" y="607404"/>
                  <a:pt x="20762" y="958595"/>
                  <a:pt x="439686" y="1057549"/>
                </a:cubicBezTo>
                <a:cubicBezTo>
                  <a:pt x="752247" y="1110466"/>
                  <a:pt x="1031734" y="797904"/>
                  <a:pt x="1030764" y="641094"/>
                </a:cubicBezTo>
                <a:close/>
              </a:path>
            </a:pathLst>
          </a:cu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endParaRPr b="0" lang="en-AU" sz="1800" strike="noStrike" u="none">
              <a:solidFill>
                <a:schemeClr val="lt1"/>
              </a:solidFill>
              <a:uFillTx/>
              <a:latin typeface="Gotham Office"/>
            </a:endParaRPr>
          </a:p>
        </p:txBody>
      </p:sp>
      <p:sp>
        <p:nvSpPr>
          <p:cNvPr id="261" name="Free-form: Shape 88"/>
          <p:cNvSpPr/>
          <p:nvPr/>
        </p:nvSpPr>
        <p:spPr>
          <a:xfrm>
            <a:off x="1790640" y="3228120"/>
            <a:ext cx="1527840" cy="2076480"/>
          </a:xfrm>
          <a:custGeom>
            <a:avLst/>
            <a:gdLst>
              <a:gd name="textAreaLeft" fmla="*/ 0 w 1527840"/>
              <a:gd name="textAreaRight" fmla="*/ 1528200 w 1527840"/>
              <a:gd name="textAreaTop" fmla="*/ 0 h 2076480"/>
              <a:gd name="textAreaBottom" fmla="*/ 2076840 h 2076480"/>
            </a:gdLst>
            <a:ahLst/>
            <a:rect l="textAreaLeft" t="textAreaTop" r="textAreaRight" b="textAreaBottom"/>
            <a:pathLst>
              <a:path w="1528233" h="2076700">
                <a:moveTo>
                  <a:pt x="0" y="1505729"/>
                </a:moveTo>
                <a:lnTo>
                  <a:pt x="190500" y="1318404"/>
                </a:lnTo>
                <a:cubicBezTo>
                  <a:pt x="372798" y="1126052"/>
                  <a:pt x="388850" y="1071812"/>
                  <a:pt x="434976" y="908829"/>
                </a:cubicBezTo>
                <a:cubicBezTo>
                  <a:pt x="501740" y="653770"/>
                  <a:pt x="440179" y="584539"/>
                  <a:pt x="467255" y="340504"/>
                </a:cubicBezTo>
                <a:cubicBezTo>
                  <a:pt x="592138" y="71511"/>
                  <a:pt x="961497" y="-211770"/>
                  <a:pt x="1341967" y="230437"/>
                </a:cubicBezTo>
                <a:lnTo>
                  <a:pt x="1528233" y="412471"/>
                </a:lnTo>
                <a:lnTo>
                  <a:pt x="1358900" y="590271"/>
                </a:lnTo>
                <a:cubicBezTo>
                  <a:pt x="1270529" y="688343"/>
                  <a:pt x="1188507" y="788003"/>
                  <a:pt x="1117600" y="1055937"/>
                </a:cubicBezTo>
                <a:cubicBezTo>
                  <a:pt x="1071033" y="1252963"/>
                  <a:pt x="1078443" y="1634140"/>
                  <a:pt x="1020763" y="1823229"/>
                </a:cubicBezTo>
                <a:lnTo>
                  <a:pt x="932920" y="2076700"/>
                </a:lnTo>
                <a:cubicBezTo>
                  <a:pt x="662163" y="1999442"/>
                  <a:pt x="410457" y="1865032"/>
                  <a:pt x="195263" y="1682999"/>
                </a:cubicBezTo>
                <a:lnTo>
                  <a:pt x="0" y="1505729"/>
                </a:lnTo>
                <a:close/>
              </a:path>
            </a:pathLst>
          </a:cu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endParaRPr b="0" lang="en-AU" sz="1800" strike="noStrike" u="none">
              <a:solidFill>
                <a:schemeClr val="lt1"/>
              </a:solidFill>
              <a:uFillTx/>
              <a:latin typeface="Gotham Office"/>
            </a:endParaRPr>
          </a:p>
        </p:txBody>
      </p:sp>
      <p:grpSp>
        <p:nvGrpSpPr>
          <p:cNvPr id="262" name="Group 29"/>
          <p:cNvGrpSpPr/>
          <p:nvPr/>
        </p:nvGrpSpPr>
        <p:grpSpPr>
          <a:xfrm>
            <a:off x="1620720" y="3227760"/>
            <a:ext cx="4952160" cy="2306520"/>
            <a:chOff x="1620720" y="3227760"/>
            <a:chExt cx="4952160" cy="2306520"/>
          </a:xfrm>
        </p:grpSpPr>
        <p:sp>
          <p:nvSpPr>
            <p:cNvPr id="263" name="Free-form: Shape 5"/>
            <p:cNvSpPr/>
            <p:nvPr/>
          </p:nvSpPr>
          <p:spPr>
            <a:xfrm>
              <a:off x="2804400" y="3817080"/>
              <a:ext cx="339840" cy="1253160"/>
            </a:xfrm>
            <a:custGeom>
              <a:avLst/>
              <a:gdLst>
                <a:gd name="textAreaLeft" fmla="*/ 0 w 339840"/>
                <a:gd name="textAreaRight" fmla="*/ 340200 w 339840"/>
                <a:gd name="textAreaTop" fmla="*/ 0 h 1253160"/>
                <a:gd name="textAreaBottom" fmla="*/ 1253520 h 1253160"/>
              </a:gdLst>
              <a:ahLst/>
              <a:rect l="textAreaLeft" t="textAreaTop" r="textAreaRight" b="textAreaBottom"/>
              <a:pathLst>
                <a:path w="484187" h="1797844">
                  <a:moveTo>
                    <a:pt x="484187" y="0"/>
                  </a:moveTo>
                  <a:cubicBezTo>
                    <a:pt x="-32809" y="589756"/>
                    <a:pt x="167746" y="1236663"/>
                    <a:pt x="0" y="1797844"/>
                  </a:cubicBezTo>
                </a:path>
              </a:pathLst>
            </a:custGeom>
            <a:noFill/>
            <a:ln w="38100">
              <a:solidFill>
                <a:srgbClr val="00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sp>
          <p:nvSpPr>
            <p:cNvPr id="264" name="Free-form: Shape 7"/>
            <p:cNvSpPr/>
            <p:nvPr/>
          </p:nvSpPr>
          <p:spPr>
            <a:xfrm>
              <a:off x="1971360" y="4854960"/>
              <a:ext cx="4601520" cy="677160"/>
            </a:xfrm>
            <a:custGeom>
              <a:avLst/>
              <a:gdLst>
                <a:gd name="textAreaLeft" fmla="*/ 0 w 4601520"/>
                <a:gd name="textAreaRight" fmla="*/ 4601880 w 4601520"/>
                <a:gd name="textAreaTop" fmla="*/ 0 h 677160"/>
                <a:gd name="textAreaBottom" fmla="*/ 677520 h 677160"/>
              </a:gdLst>
              <a:ahLst/>
              <a:rect l="textAreaLeft" t="textAreaTop" r="textAreaRight" b="textAreaBottom"/>
              <a:pathLst>
                <a:path w="1954871" h="779397">
                  <a:moveTo>
                    <a:pt x="0" y="56756"/>
                  </a:moveTo>
                  <a:cubicBezTo>
                    <a:pt x="222360" y="557274"/>
                    <a:pt x="491372" y="660184"/>
                    <a:pt x="792686" y="749661"/>
                  </a:cubicBezTo>
                  <a:cubicBezTo>
                    <a:pt x="1094000" y="839138"/>
                    <a:pt x="1611897" y="708965"/>
                    <a:pt x="1807887" y="593616"/>
                  </a:cubicBezTo>
                  <a:cubicBezTo>
                    <a:pt x="2003877" y="478267"/>
                    <a:pt x="1989625" y="97493"/>
                    <a:pt x="1848972" y="0"/>
                  </a:cubicBezTo>
                </a:path>
              </a:pathLst>
            </a:custGeom>
            <a:noFill/>
            <a:ln w="38100">
              <a:solidFill>
                <a:srgbClr val="00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sp>
          <p:nvSpPr>
            <p:cNvPr id="265" name="Free-form: Shape 8"/>
            <p:cNvSpPr/>
            <p:nvPr/>
          </p:nvSpPr>
          <p:spPr>
            <a:xfrm>
              <a:off x="1977840" y="3227760"/>
              <a:ext cx="1171080" cy="1326600"/>
            </a:xfrm>
            <a:custGeom>
              <a:avLst/>
              <a:gdLst>
                <a:gd name="textAreaLeft" fmla="*/ 0 w 1171080"/>
                <a:gd name="textAreaRight" fmla="*/ 1171440 w 1171080"/>
                <a:gd name="textAreaTop" fmla="*/ 0 h 1326600"/>
                <a:gd name="textAreaBottom" fmla="*/ 1326960 h 1326600"/>
              </a:gdLst>
              <a:ahLst/>
              <a:rect l="textAreaLeft" t="textAreaTop" r="textAreaRight" b="textAreaBottom"/>
              <a:pathLst>
                <a:path w="1679575" h="1902436">
                  <a:moveTo>
                    <a:pt x="0" y="1902436"/>
                  </a:moveTo>
                  <a:cubicBezTo>
                    <a:pt x="442648" y="1478706"/>
                    <a:pt x="411692" y="990682"/>
                    <a:pt x="387350" y="661011"/>
                  </a:cubicBezTo>
                  <a:cubicBezTo>
                    <a:pt x="363008" y="331340"/>
                    <a:pt x="756179" y="11724"/>
                    <a:pt x="1035050" y="611"/>
                  </a:cubicBezTo>
                  <a:cubicBezTo>
                    <a:pt x="1313921" y="-10502"/>
                    <a:pt x="1444625" y="130786"/>
                    <a:pt x="1679575" y="346686"/>
                  </a:cubicBezTo>
                </a:path>
              </a:pathLst>
            </a:custGeom>
            <a:noFill/>
            <a:ln w="38100">
              <a:solidFill>
                <a:srgbClr val="00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cxnSp>
          <p:nvCxnSpPr>
            <p:cNvPr id="266" name="Straight Connector 12"/>
            <p:cNvCxnSpPr/>
            <p:nvPr/>
          </p:nvCxnSpPr>
          <p:spPr>
            <a:xfrm>
              <a:off x="2004120" y="3499200"/>
              <a:ext cx="489240" cy="113400"/>
            </a:xfrm>
            <a:prstGeom prst="straightConnector1">
              <a:avLst/>
            </a:prstGeom>
            <a:ln cap="rnd" w="38100">
              <a:solidFill>
                <a:srgbClr val="000000"/>
              </a:solidFill>
            </a:ln>
          </p:spPr>
        </p:cxnSp>
        <p:sp>
          <p:nvSpPr>
            <p:cNvPr id="267" name="Free-form: Shape 13"/>
            <p:cNvSpPr/>
            <p:nvPr/>
          </p:nvSpPr>
          <p:spPr>
            <a:xfrm>
              <a:off x="5044680" y="4160880"/>
              <a:ext cx="1042560" cy="1064160"/>
            </a:xfrm>
            <a:custGeom>
              <a:avLst/>
              <a:gdLst>
                <a:gd name="textAreaLeft" fmla="*/ 0 w 1042560"/>
                <a:gd name="textAreaRight" fmla="*/ 1042920 w 1042560"/>
                <a:gd name="textAreaTop" fmla="*/ 0 h 1064160"/>
                <a:gd name="textAreaBottom" fmla="*/ 1064520 h 1064160"/>
              </a:gdLst>
              <a:ahLst/>
              <a:rect l="textAreaLeft" t="textAreaTop" r="textAreaRight" b="textAreaBottom"/>
              <a:pathLst>
                <a:path w="1495371" h="1526355">
                  <a:moveTo>
                    <a:pt x="649991" y="88999"/>
                  </a:moveTo>
                  <a:cubicBezTo>
                    <a:pt x="1061418" y="-314490"/>
                    <a:pt x="1934808" y="751383"/>
                    <a:pt x="1228635" y="1335980"/>
                  </a:cubicBezTo>
                  <a:cubicBezTo>
                    <a:pt x="522462" y="1920577"/>
                    <a:pt x="-326321" y="1008955"/>
                    <a:pt x="127704" y="610493"/>
                  </a:cubicBezTo>
                </a:path>
              </a:pathLst>
            </a:custGeom>
            <a:noFill/>
            <a:ln w="38100">
              <a:solidFill>
                <a:srgbClr val="00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cxnSp>
          <p:nvCxnSpPr>
            <p:cNvPr id="268" name="Straight Connector 16"/>
            <p:cNvCxnSpPr/>
            <p:nvPr/>
          </p:nvCxnSpPr>
          <p:spPr>
            <a:xfrm>
              <a:off x="2670120" y="4213440"/>
              <a:ext cx="479160" cy="149400"/>
            </a:xfrm>
            <a:prstGeom prst="straightConnector1">
              <a:avLst/>
            </a:prstGeom>
            <a:ln cap="rnd" w="38100">
              <a:solidFill>
                <a:srgbClr val="000000"/>
              </a:solidFill>
            </a:ln>
          </p:spPr>
        </p:cxnSp>
        <p:grpSp>
          <p:nvGrpSpPr>
            <p:cNvPr id="269" name="Group 9"/>
            <p:cNvGrpSpPr/>
            <p:nvPr/>
          </p:nvGrpSpPr>
          <p:grpSpPr>
            <a:xfrm>
              <a:off x="1620720" y="4554360"/>
              <a:ext cx="354600" cy="354600"/>
              <a:chOff x="1620720" y="4554360"/>
              <a:chExt cx="354600" cy="354600"/>
            </a:xfrm>
          </p:grpSpPr>
          <p:cxnSp>
            <p:nvCxnSpPr>
              <p:cNvPr id="270" name="Straight Connector 21"/>
              <p:cNvCxnSpPr/>
              <p:nvPr/>
            </p:nvCxnSpPr>
            <p:spPr>
              <a:xfrm>
                <a:off x="1620720" y="4554360"/>
                <a:ext cx="354960" cy="354960"/>
              </a:xfrm>
              <a:prstGeom prst="straightConnector1">
                <a:avLst/>
              </a:prstGeom>
              <a:ln cap="rnd" w="38100">
                <a:solidFill>
                  <a:srgbClr val="000000"/>
                </a:solidFill>
              </a:ln>
            </p:spPr>
          </p:cxnSp>
          <p:cxnSp>
            <p:nvCxnSpPr>
              <p:cNvPr id="271" name="Straight Connector 22"/>
              <p:cNvCxnSpPr/>
              <p:nvPr/>
            </p:nvCxnSpPr>
            <p:spPr>
              <a:xfrm flipH="1">
                <a:off x="1620720" y="4554360"/>
                <a:ext cx="354960" cy="354960"/>
              </a:xfrm>
              <a:prstGeom prst="straightConnector1">
                <a:avLst/>
              </a:prstGeom>
              <a:ln cap="rnd" w="38100">
                <a:solidFill>
                  <a:srgbClr val="000000"/>
                </a:solidFill>
              </a:ln>
            </p:spPr>
          </p:cxnSp>
        </p:grpSp>
        <p:grpSp>
          <p:nvGrpSpPr>
            <p:cNvPr id="272" name="Group 10"/>
            <p:cNvGrpSpPr/>
            <p:nvPr/>
          </p:nvGrpSpPr>
          <p:grpSpPr>
            <a:xfrm>
              <a:off x="3144600" y="3463200"/>
              <a:ext cx="354600" cy="354600"/>
              <a:chOff x="3144600" y="3463200"/>
              <a:chExt cx="354600" cy="354600"/>
            </a:xfrm>
          </p:grpSpPr>
          <p:cxnSp>
            <p:nvCxnSpPr>
              <p:cNvPr id="273" name="Straight Connector 19"/>
              <p:cNvCxnSpPr/>
              <p:nvPr/>
            </p:nvCxnSpPr>
            <p:spPr>
              <a:xfrm>
                <a:off x="3144600" y="3463200"/>
                <a:ext cx="354960" cy="354960"/>
              </a:xfrm>
              <a:prstGeom prst="straightConnector1">
                <a:avLst/>
              </a:prstGeom>
              <a:ln cap="rnd" w="38100">
                <a:solidFill>
                  <a:srgbClr val="000000"/>
                </a:solidFill>
              </a:ln>
            </p:spPr>
          </p:cxnSp>
          <p:cxnSp>
            <p:nvCxnSpPr>
              <p:cNvPr id="274" name="Straight Connector 20"/>
              <p:cNvCxnSpPr/>
              <p:nvPr/>
            </p:nvCxnSpPr>
            <p:spPr>
              <a:xfrm flipH="1">
                <a:off x="3144600" y="3463200"/>
                <a:ext cx="354960" cy="354960"/>
              </a:xfrm>
              <a:prstGeom prst="straightConnector1">
                <a:avLst/>
              </a:prstGeom>
              <a:ln cap="rnd" w="38100">
                <a:solidFill>
                  <a:srgbClr val="000000"/>
                </a:solidFill>
              </a:ln>
            </p:spPr>
          </p:cxnSp>
        </p:grpSp>
        <p:grpSp>
          <p:nvGrpSpPr>
            <p:cNvPr id="275" name="Group 11"/>
            <p:cNvGrpSpPr/>
            <p:nvPr/>
          </p:nvGrpSpPr>
          <p:grpSpPr>
            <a:xfrm>
              <a:off x="5137560" y="4227120"/>
              <a:ext cx="354600" cy="354600"/>
              <a:chOff x="5137560" y="4227120"/>
              <a:chExt cx="354600" cy="354600"/>
            </a:xfrm>
          </p:grpSpPr>
          <p:cxnSp>
            <p:nvCxnSpPr>
              <p:cNvPr id="276" name="Straight Connector 17"/>
              <p:cNvCxnSpPr/>
              <p:nvPr/>
            </p:nvCxnSpPr>
            <p:spPr>
              <a:xfrm>
                <a:off x="5137560" y="4227120"/>
                <a:ext cx="354960" cy="354960"/>
              </a:xfrm>
              <a:prstGeom prst="straightConnector1">
                <a:avLst/>
              </a:prstGeom>
              <a:ln cap="rnd" w="38100">
                <a:solidFill>
                  <a:srgbClr val="000000"/>
                </a:solidFill>
              </a:ln>
            </p:spPr>
          </p:cxnSp>
          <p:cxnSp>
            <p:nvCxnSpPr>
              <p:cNvPr id="277" name="Straight Connector 18"/>
              <p:cNvCxnSpPr/>
              <p:nvPr/>
            </p:nvCxnSpPr>
            <p:spPr>
              <a:xfrm flipH="1">
                <a:off x="5137560" y="4227120"/>
                <a:ext cx="354960" cy="354960"/>
              </a:xfrm>
              <a:prstGeom prst="straightConnector1">
                <a:avLst/>
              </a:prstGeom>
              <a:ln cap="rnd" w="38100">
                <a:solidFill>
                  <a:srgbClr val="000000"/>
                </a:solidFill>
              </a:ln>
            </p:spPr>
          </p:cxnSp>
        </p:grpSp>
        <p:cxnSp>
          <p:nvCxnSpPr>
            <p:cNvPr id="278" name="Straight Connector 14"/>
            <p:cNvCxnSpPr/>
            <p:nvPr/>
          </p:nvCxnSpPr>
          <p:spPr>
            <a:xfrm>
              <a:off x="5832360" y="4741920"/>
              <a:ext cx="489240" cy="113400"/>
            </a:xfrm>
            <a:prstGeom prst="straightConnector1">
              <a:avLst/>
            </a:prstGeom>
            <a:ln cap="rnd" w="38100">
              <a:solidFill>
                <a:srgbClr val="000000"/>
              </a:solidFill>
            </a:ln>
          </p:spPr>
        </p:cxnSp>
        <p:cxnSp>
          <p:nvCxnSpPr>
            <p:cNvPr id="279" name="Straight Connector 15"/>
            <p:cNvCxnSpPr/>
            <p:nvPr/>
          </p:nvCxnSpPr>
          <p:spPr>
            <a:xfrm flipH="1">
              <a:off x="2658600" y="5055480"/>
              <a:ext cx="149760" cy="479160"/>
            </a:xfrm>
            <a:prstGeom prst="straightConnector1">
              <a:avLst/>
            </a:prstGeom>
            <a:ln cap="rnd" w="38100">
              <a:solidFill>
                <a:srgbClr val="000000"/>
              </a:solidFill>
            </a:ln>
          </p:spPr>
        </p:cxnSp>
      </p:grpSp>
      <p:grpSp>
        <p:nvGrpSpPr>
          <p:cNvPr id="280" name="Group 78"/>
          <p:cNvGrpSpPr/>
          <p:nvPr/>
        </p:nvGrpSpPr>
        <p:grpSpPr>
          <a:xfrm>
            <a:off x="1556640" y="3408480"/>
            <a:ext cx="4826520" cy="2183040"/>
            <a:chOff x="1556640" y="3408480"/>
            <a:chExt cx="4826520" cy="2183040"/>
          </a:xfrm>
        </p:grpSpPr>
        <p:sp>
          <p:nvSpPr>
            <p:cNvPr id="281" name="Oval 44"/>
            <p:cNvSpPr/>
            <p:nvPr/>
          </p:nvSpPr>
          <p:spPr>
            <a:xfrm>
              <a:off x="1556640" y="4860720"/>
              <a:ext cx="107640" cy="107640"/>
            </a:xfrm>
            <a:prstGeom prst="ellipse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31680" bIns="3168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sp>
          <p:nvSpPr>
            <p:cNvPr id="282" name="Oval 45"/>
            <p:cNvSpPr/>
            <p:nvPr/>
          </p:nvSpPr>
          <p:spPr>
            <a:xfrm>
              <a:off x="1556640" y="4497480"/>
              <a:ext cx="107640" cy="107640"/>
            </a:xfrm>
            <a:prstGeom prst="ellipse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31680" bIns="3168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sp>
          <p:nvSpPr>
            <p:cNvPr id="283" name="Oval 46"/>
            <p:cNvSpPr/>
            <p:nvPr/>
          </p:nvSpPr>
          <p:spPr>
            <a:xfrm>
              <a:off x="1738440" y="4677480"/>
              <a:ext cx="107640" cy="107640"/>
            </a:xfrm>
            <a:prstGeom prst="ellipse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31680" bIns="3168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sp>
          <p:nvSpPr>
            <p:cNvPr id="284" name="Oval 47"/>
            <p:cNvSpPr/>
            <p:nvPr/>
          </p:nvSpPr>
          <p:spPr>
            <a:xfrm>
              <a:off x="2610720" y="4160160"/>
              <a:ext cx="107640" cy="107640"/>
            </a:xfrm>
            <a:prstGeom prst="ellipse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31680" bIns="3168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sp>
          <p:nvSpPr>
            <p:cNvPr id="285" name="Oval 48"/>
            <p:cNvSpPr/>
            <p:nvPr/>
          </p:nvSpPr>
          <p:spPr>
            <a:xfrm>
              <a:off x="3091680" y="4309560"/>
              <a:ext cx="107640" cy="107640"/>
            </a:xfrm>
            <a:prstGeom prst="ellipse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31680" bIns="3168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sp>
          <p:nvSpPr>
            <p:cNvPr id="286" name="Oval 49"/>
            <p:cNvSpPr/>
            <p:nvPr/>
          </p:nvSpPr>
          <p:spPr>
            <a:xfrm>
              <a:off x="2850120" y="4233600"/>
              <a:ext cx="107640" cy="107640"/>
            </a:xfrm>
            <a:prstGeom prst="ellipse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31680" bIns="3168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sp>
          <p:nvSpPr>
            <p:cNvPr id="287" name="Oval 50"/>
            <p:cNvSpPr/>
            <p:nvPr/>
          </p:nvSpPr>
          <p:spPr>
            <a:xfrm>
              <a:off x="2669760" y="5254560"/>
              <a:ext cx="107640" cy="107640"/>
            </a:xfrm>
            <a:prstGeom prst="ellipse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31680" bIns="3168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sp>
          <p:nvSpPr>
            <p:cNvPr id="288" name="Oval 51"/>
            <p:cNvSpPr/>
            <p:nvPr/>
          </p:nvSpPr>
          <p:spPr>
            <a:xfrm>
              <a:off x="2599920" y="5483880"/>
              <a:ext cx="107640" cy="107640"/>
            </a:xfrm>
            <a:prstGeom prst="ellipse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31680" bIns="3168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sp>
          <p:nvSpPr>
            <p:cNvPr id="289" name="Oval 52"/>
            <p:cNvSpPr/>
            <p:nvPr/>
          </p:nvSpPr>
          <p:spPr>
            <a:xfrm>
              <a:off x="2210400" y="3507480"/>
              <a:ext cx="107640" cy="107640"/>
            </a:xfrm>
            <a:prstGeom prst="ellipse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31680" bIns="3168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sp>
          <p:nvSpPr>
            <p:cNvPr id="290" name="Oval 53"/>
            <p:cNvSpPr/>
            <p:nvPr/>
          </p:nvSpPr>
          <p:spPr>
            <a:xfrm>
              <a:off x="1949400" y="3448080"/>
              <a:ext cx="107640" cy="107640"/>
            </a:xfrm>
            <a:prstGeom prst="ellipse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31680" bIns="3168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sp>
          <p:nvSpPr>
            <p:cNvPr id="291" name="Oval 54"/>
            <p:cNvSpPr/>
            <p:nvPr/>
          </p:nvSpPr>
          <p:spPr>
            <a:xfrm>
              <a:off x="2437920" y="3559680"/>
              <a:ext cx="107640" cy="107640"/>
            </a:xfrm>
            <a:prstGeom prst="ellipse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31680" bIns="3168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sp>
          <p:nvSpPr>
            <p:cNvPr id="292" name="Oval 55"/>
            <p:cNvSpPr/>
            <p:nvPr/>
          </p:nvSpPr>
          <p:spPr>
            <a:xfrm>
              <a:off x="3263400" y="3588120"/>
              <a:ext cx="107640" cy="107640"/>
            </a:xfrm>
            <a:prstGeom prst="ellipse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31680" bIns="3168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sp>
          <p:nvSpPr>
            <p:cNvPr id="293" name="Oval 56"/>
            <p:cNvSpPr/>
            <p:nvPr/>
          </p:nvSpPr>
          <p:spPr>
            <a:xfrm>
              <a:off x="3441240" y="3408480"/>
              <a:ext cx="107640" cy="107640"/>
            </a:xfrm>
            <a:prstGeom prst="ellipse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31680" bIns="3168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sp>
          <p:nvSpPr>
            <p:cNvPr id="294" name="Oval 57"/>
            <p:cNvSpPr/>
            <p:nvPr/>
          </p:nvSpPr>
          <p:spPr>
            <a:xfrm>
              <a:off x="3441240" y="3766320"/>
              <a:ext cx="107640" cy="107640"/>
            </a:xfrm>
            <a:prstGeom prst="ellipse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31680" bIns="3168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sp>
          <p:nvSpPr>
            <p:cNvPr id="295" name="Oval 73"/>
            <p:cNvSpPr/>
            <p:nvPr/>
          </p:nvSpPr>
          <p:spPr>
            <a:xfrm>
              <a:off x="5078160" y="4172400"/>
              <a:ext cx="107640" cy="107640"/>
            </a:xfrm>
            <a:prstGeom prst="ellipse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31680" bIns="3168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sp>
          <p:nvSpPr>
            <p:cNvPr id="296" name="Oval 74"/>
            <p:cNvSpPr/>
            <p:nvPr/>
          </p:nvSpPr>
          <p:spPr>
            <a:xfrm>
              <a:off x="5438520" y="4535280"/>
              <a:ext cx="107640" cy="107640"/>
            </a:xfrm>
            <a:prstGeom prst="ellipse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31680" bIns="3168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sp>
          <p:nvSpPr>
            <p:cNvPr id="297" name="Oval 75"/>
            <p:cNvSpPr/>
            <p:nvPr/>
          </p:nvSpPr>
          <p:spPr>
            <a:xfrm>
              <a:off x="5255280" y="4352040"/>
              <a:ext cx="107640" cy="107640"/>
            </a:xfrm>
            <a:prstGeom prst="ellipse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31680" bIns="3168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sp>
          <p:nvSpPr>
            <p:cNvPr id="298" name="Oval 76"/>
            <p:cNvSpPr/>
            <p:nvPr/>
          </p:nvSpPr>
          <p:spPr>
            <a:xfrm>
              <a:off x="5772960" y="4689360"/>
              <a:ext cx="107640" cy="107640"/>
            </a:xfrm>
            <a:prstGeom prst="ellipse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31680" bIns="3168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sp>
          <p:nvSpPr>
            <p:cNvPr id="299" name="Oval 77"/>
            <p:cNvSpPr/>
            <p:nvPr/>
          </p:nvSpPr>
          <p:spPr>
            <a:xfrm>
              <a:off x="6020640" y="4747680"/>
              <a:ext cx="107640" cy="107640"/>
            </a:xfrm>
            <a:prstGeom prst="ellipse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31680" bIns="3168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sp>
          <p:nvSpPr>
            <p:cNvPr id="300" name="Oval 80"/>
            <p:cNvSpPr/>
            <p:nvPr/>
          </p:nvSpPr>
          <p:spPr>
            <a:xfrm>
              <a:off x="1929240" y="4494240"/>
              <a:ext cx="107640" cy="107640"/>
            </a:xfrm>
            <a:prstGeom prst="ellipse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31680" bIns="3168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sp>
          <p:nvSpPr>
            <p:cNvPr id="301" name="Oval 81"/>
            <p:cNvSpPr/>
            <p:nvPr/>
          </p:nvSpPr>
          <p:spPr>
            <a:xfrm>
              <a:off x="1927080" y="4859280"/>
              <a:ext cx="107640" cy="107640"/>
            </a:xfrm>
            <a:prstGeom prst="ellipse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31680" bIns="3168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sp>
          <p:nvSpPr>
            <p:cNvPr id="302" name="Oval 82"/>
            <p:cNvSpPr/>
            <p:nvPr/>
          </p:nvSpPr>
          <p:spPr>
            <a:xfrm>
              <a:off x="3088800" y="3408480"/>
              <a:ext cx="107640" cy="107640"/>
            </a:xfrm>
            <a:prstGeom prst="ellipse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31680" bIns="3168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sp>
          <p:nvSpPr>
            <p:cNvPr id="303" name="Oval 83"/>
            <p:cNvSpPr/>
            <p:nvPr/>
          </p:nvSpPr>
          <p:spPr>
            <a:xfrm>
              <a:off x="3094920" y="3767400"/>
              <a:ext cx="107640" cy="107640"/>
            </a:xfrm>
            <a:prstGeom prst="ellipse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31680" bIns="3168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sp>
          <p:nvSpPr>
            <p:cNvPr id="304" name="Oval 84"/>
            <p:cNvSpPr/>
            <p:nvPr/>
          </p:nvSpPr>
          <p:spPr>
            <a:xfrm>
              <a:off x="5444280" y="4171320"/>
              <a:ext cx="107640" cy="107640"/>
            </a:xfrm>
            <a:prstGeom prst="ellipse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31680" bIns="3168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sp>
          <p:nvSpPr>
            <p:cNvPr id="305" name="Oval 85"/>
            <p:cNvSpPr/>
            <p:nvPr/>
          </p:nvSpPr>
          <p:spPr>
            <a:xfrm>
              <a:off x="5078160" y="4535280"/>
              <a:ext cx="107640" cy="107640"/>
            </a:xfrm>
            <a:prstGeom prst="ellipse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31680" bIns="3168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sp>
          <p:nvSpPr>
            <p:cNvPr id="306" name="Oval 86"/>
            <p:cNvSpPr/>
            <p:nvPr/>
          </p:nvSpPr>
          <p:spPr>
            <a:xfrm>
              <a:off x="6275520" y="4805280"/>
              <a:ext cx="107640" cy="107640"/>
            </a:xfrm>
            <a:prstGeom prst="ellipse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31680" bIns="3168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sp>
          <p:nvSpPr>
            <p:cNvPr id="307" name="Oval 87"/>
            <p:cNvSpPr/>
            <p:nvPr/>
          </p:nvSpPr>
          <p:spPr>
            <a:xfrm>
              <a:off x="2756160" y="4995000"/>
              <a:ext cx="107640" cy="107640"/>
            </a:xfrm>
            <a:prstGeom prst="ellipse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31680" bIns="3168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</p:grpSp>
      <p:sp>
        <p:nvSpPr>
          <p:cNvPr id="308" name="Content Placeholder 2"/>
          <p:cNvSpPr/>
          <p:nvPr/>
        </p:nvSpPr>
        <p:spPr>
          <a:xfrm>
            <a:off x="7195320" y="3682080"/>
            <a:ext cx="2682000" cy="1665360"/>
          </a:xfrm>
          <a:prstGeom prst="rect">
            <a:avLst/>
          </a:prstGeom>
          <a:blipFill rotWithShape="0">
            <a:blip r:embed="rId3"/>
            <a:srcRect/>
            <a:stretch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defTabSz="914400">
              <a:lnSpc>
                <a:spcPct val="100000"/>
              </a:lnSpc>
            </a:pPr>
            <a:r>
              <a:rPr b="0" lang="en-AU" sz="1800" strike="noStrike" u="none">
                <a:solidFill>
                  <a:srgbClr val="ffffff">
                    <a:alpha val="1000"/>
                  </a:srgbClr>
                </a:solidFill>
                <a:uFillTx/>
                <a:latin typeface="Gotham Office"/>
              </a:rPr>
              <a:t> </a:t>
            </a:r>
            <a:endParaRPr b="0" lang="en-A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09" name="Right Bracket 25"/>
          <p:cNvSpPr/>
          <p:nvPr/>
        </p:nvSpPr>
        <p:spPr>
          <a:xfrm>
            <a:off x="8731800" y="3938040"/>
            <a:ext cx="484200" cy="1142280"/>
          </a:xfrm>
          <a:prstGeom prst="rightBracket">
            <a:avLst>
              <a:gd name="adj" fmla="val 8333"/>
            </a:avLst>
          </a:prstGeom>
          <a:noFill/>
          <a:ln w="76200">
            <a:solidFill>
              <a:srgbClr val="00b050"/>
            </a:solidFill>
            <a:headEnd len="med" type="triangle" w="med"/>
            <a:tailEnd len="med" type="triangle" w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endParaRPr b="1" lang="en-AU" sz="1800" strike="noStrike" u="none">
              <a:solidFill>
                <a:schemeClr val="dk1"/>
              </a:solidFill>
              <a:uFillTx/>
              <a:latin typeface="Gotham Office"/>
            </a:endParaRPr>
          </a:p>
        </p:txBody>
      </p:sp>
      <p:sp>
        <p:nvSpPr>
          <p:cNvPr id="310" name="Content Placeholder 2"/>
          <p:cNvSpPr/>
          <p:nvPr/>
        </p:nvSpPr>
        <p:spPr>
          <a:xfrm>
            <a:off x="9231840" y="4276440"/>
            <a:ext cx="2598840" cy="517320"/>
          </a:xfrm>
          <a:prstGeom prst="rect">
            <a:avLst/>
          </a:prstGeom>
          <a:blipFill rotWithShape="0">
            <a:blip r:embed="rId4"/>
            <a:srcRect/>
            <a:stretch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defTabSz="914400">
              <a:lnSpc>
                <a:spcPct val="100000"/>
              </a:lnSpc>
            </a:pPr>
            <a:r>
              <a:rPr b="0" lang="en-AU" sz="1800" strike="noStrike" u="none">
                <a:solidFill>
                  <a:srgbClr val="ffffff">
                    <a:alpha val="1000"/>
                  </a:srgbClr>
                </a:solidFill>
                <a:uFillTx/>
                <a:latin typeface="Gotham Office"/>
              </a:rPr>
              <a:t> </a:t>
            </a:r>
            <a:endParaRPr b="0" lang="en-A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107" dur="indefinite" restart="never" nodeType="tmRoot">
          <p:childTnLst>
            <p:seq>
              <p:cTn id="108" dur="indefinite" nodeType="mainSeq">
                <p:childTnLst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>
                      <p:stCondLst>
                        <p:cond delay="indefinite"/>
                      </p:stCondLst>
                      <p:childTnLst>
                        <p:par>
                          <p:cTn id="146" fill="hold">
                            <p:stCondLst>
                              <p:cond delay="0"/>
                            </p:stCondLst>
                            <p:childTnLst>
                              <p:par>
                                <p:cTn id="147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" fill="hold">
                      <p:stCondLst>
                        <p:cond delay="indefinite"/>
                      </p:stCondLst>
                      <p:childTnLst>
                        <p:par>
                          <p:cTn id="150" fill="hold">
                            <p:stCondLst>
                              <p:cond delay="0"/>
                            </p:stCondLst>
                            <p:childTnLst>
                              <p:par>
                                <p:cTn id="15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1" name="Content Placeholder 2"/>
          <p:cNvSpPr/>
          <p:nvPr/>
        </p:nvSpPr>
        <p:spPr>
          <a:xfrm>
            <a:off x="838080" y="942840"/>
            <a:ext cx="10515240" cy="4350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normAutofit/>
          </a:bodyPr>
          <a:p>
            <a:pPr defTabSz="914400">
              <a:lnSpc>
                <a:spcPct val="90000"/>
              </a:lnSpc>
              <a:spcBef>
                <a:spcPts val="1001"/>
              </a:spcBef>
            </a:pPr>
            <a:endParaRPr b="0" lang="en-US" sz="2800" strike="noStrike" u="none">
              <a:solidFill>
                <a:schemeClr val="dk1"/>
              </a:solidFill>
              <a:uFillTx/>
              <a:latin typeface="Gotham Office"/>
            </a:endParaRPr>
          </a:p>
        </p:txBody>
      </p:sp>
      <p:sp>
        <p:nvSpPr>
          <p:cNvPr id="312" name="PlaceHolder 1"/>
          <p:cNvSpPr>
            <a:spLocks noGrp="1"/>
          </p:cNvSpPr>
          <p:nvPr>
            <p:ph type="title"/>
          </p:nvPr>
        </p:nvSpPr>
        <p:spPr>
          <a:xfrm>
            <a:off x="838080" y="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defTabSz="914400">
              <a:lnSpc>
                <a:spcPct val="90000"/>
              </a:lnSpc>
              <a:buNone/>
            </a:pPr>
            <a:r>
              <a:rPr b="1" lang="en-AU" sz="4400" strike="noStrike" u="none">
                <a:solidFill>
                  <a:schemeClr val="dk1"/>
                </a:solidFill>
                <a:uFillTx/>
                <a:latin typeface="Gotham Office"/>
              </a:rPr>
              <a:t>Euler’s formula</a:t>
            </a:r>
            <a:endParaRPr b="0" lang="en-US" sz="4400" strike="noStrike" u="none">
              <a:solidFill>
                <a:schemeClr val="dk1"/>
              </a:solidFill>
              <a:uFillTx/>
              <a:latin typeface="Gotham Office"/>
            </a:endParaRPr>
          </a:p>
        </p:txBody>
      </p:sp>
      <p:pic>
        <p:nvPicPr>
          <p:cNvPr id="313" name="Picture 3" descr=""/>
          <p:cNvPicPr/>
          <p:nvPr/>
        </p:nvPicPr>
        <p:blipFill>
          <a:blip r:embed="rId1"/>
          <a:stretch/>
        </p:blipFill>
        <p:spPr>
          <a:xfrm>
            <a:off x="11520" y="6100920"/>
            <a:ext cx="12191760" cy="7567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14" name="Content Placeholder 2"/>
          <p:cNvSpPr/>
          <p:nvPr/>
        </p:nvSpPr>
        <p:spPr>
          <a:xfrm>
            <a:off x="9231840" y="4276440"/>
            <a:ext cx="2598840" cy="517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normAutofit/>
          </a:bodyPr>
          <a:p>
            <a:pPr defTabSz="914400">
              <a:lnSpc>
                <a:spcPct val="100000"/>
              </a:lnSpc>
              <a:spcBef>
                <a:spcPts val="1001"/>
              </a:spcBef>
              <a:tabLst>
                <a:tab algn="l" pos="0"/>
              </a:tabLst>
            </a:pPr>
            <a:r>
              <a:rPr b="0" lang="en-US" sz="2800" strike="noStrike" u="none">
                <a:solidFill>
                  <a:srgbClr val="00b050"/>
                </a:solidFill>
                <a:uFillTx/>
                <a:latin typeface="Gotham Office"/>
              </a:rPr>
              <a:t> </a:t>
            </a:r>
            <a:endParaRPr b="0" lang="en-AU" sz="2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grpSp>
        <p:nvGrpSpPr>
          <p:cNvPr id="315" name="Group 2"/>
          <p:cNvGrpSpPr/>
          <p:nvPr/>
        </p:nvGrpSpPr>
        <p:grpSpPr>
          <a:xfrm>
            <a:off x="1793880" y="2092320"/>
            <a:ext cx="3826440" cy="3724560"/>
            <a:chOff x="1793880" y="2092320"/>
            <a:chExt cx="3826440" cy="3724560"/>
          </a:xfrm>
        </p:grpSpPr>
        <p:grpSp>
          <p:nvGrpSpPr>
            <p:cNvPr id="316" name="Group 59"/>
            <p:cNvGrpSpPr/>
            <p:nvPr/>
          </p:nvGrpSpPr>
          <p:grpSpPr>
            <a:xfrm>
              <a:off x="1793880" y="2092320"/>
              <a:ext cx="3826440" cy="3637080"/>
              <a:chOff x="1793880" y="2092320"/>
              <a:chExt cx="3826440" cy="3637080"/>
            </a:xfrm>
          </p:grpSpPr>
          <p:cxnSp>
            <p:nvCxnSpPr>
              <p:cNvPr id="317" name="Straight Connector 39"/>
              <p:cNvCxnSpPr/>
              <p:nvPr/>
            </p:nvCxnSpPr>
            <p:spPr>
              <a:xfrm>
                <a:off x="3191760" y="3129840"/>
                <a:ext cx="360" cy="2599920"/>
              </a:xfrm>
              <a:prstGeom prst="straightConnector1">
                <a:avLst/>
              </a:prstGeom>
              <a:ln w="57150">
                <a:solidFill>
                  <a:srgbClr val="000000"/>
                </a:solidFill>
              </a:ln>
            </p:spPr>
          </p:cxnSp>
          <p:grpSp>
            <p:nvGrpSpPr>
              <p:cNvPr id="318" name="Group 37"/>
              <p:cNvGrpSpPr/>
              <p:nvPr/>
            </p:nvGrpSpPr>
            <p:grpSpPr>
              <a:xfrm>
                <a:off x="1793880" y="3130560"/>
                <a:ext cx="2795040" cy="2598840"/>
                <a:chOff x="1793880" y="3130560"/>
                <a:chExt cx="2795040" cy="2598840"/>
              </a:xfrm>
            </p:grpSpPr>
            <p:sp>
              <p:nvSpPr>
                <p:cNvPr id="319" name="Arc 33"/>
                <p:cNvSpPr/>
                <p:nvPr/>
              </p:nvSpPr>
              <p:spPr>
                <a:xfrm>
                  <a:off x="1794240" y="3130560"/>
                  <a:ext cx="2794680" cy="2598840"/>
                </a:xfrm>
                <a:prstGeom prst="arc">
                  <a:avLst>
                    <a:gd name="adj1" fmla="val 16200000"/>
                    <a:gd name="adj2" fmla="val 5388688"/>
                  </a:avLst>
                </a:prstGeom>
                <a:noFill/>
                <a:ln w="57150"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/>
              </p:style>
              <p:txBody>
                <a:bodyPr lIns="90000" rIns="90000" tIns="45000" bIns="45000" anchor="ctr">
                  <a:noAutofit/>
                </a:bodyPr>
                <a:p>
                  <a:pPr algn="ctr" defTabSz="914400">
                    <a:lnSpc>
                      <a:spcPct val="100000"/>
                    </a:lnSpc>
                  </a:pPr>
                  <a:endParaRPr b="0" lang="en-AU" sz="1800" strike="noStrike" u="none">
                    <a:solidFill>
                      <a:schemeClr val="dk1"/>
                    </a:solidFill>
                    <a:uFillTx/>
                    <a:latin typeface="Gotham Office"/>
                  </a:endParaRPr>
                </a:p>
              </p:txBody>
            </p:sp>
            <p:sp>
              <p:nvSpPr>
                <p:cNvPr id="320" name="Arc 34"/>
                <p:cNvSpPr/>
                <p:nvPr/>
              </p:nvSpPr>
              <p:spPr>
                <a:xfrm flipH="1">
                  <a:off x="1793520" y="3130560"/>
                  <a:ext cx="2794680" cy="2598840"/>
                </a:xfrm>
                <a:prstGeom prst="arc">
                  <a:avLst>
                    <a:gd name="adj1" fmla="val 16200000"/>
                    <a:gd name="adj2" fmla="val 5388688"/>
                  </a:avLst>
                </a:prstGeom>
                <a:noFill/>
                <a:ln w="57150"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/>
              </p:style>
              <p:txBody>
                <a:bodyPr lIns="90000" rIns="90000" tIns="45000" bIns="45000" anchor="ctr">
                  <a:noAutofit/>
                </a:bodyPr>
                <a:p>
                  <a:pPr algn="ctr" defTabSz="914400">
                    <a:lnSpc>
                      <a:spcPct val="100000"/>
                    </a:lnSpc>
                  </a:pPr>
                  <a:endParaRPr b="0" lang="en-AU" sz="1800" strike="noStrike" u="none">
                    <a:solidFill>
                      <a:schemeClr val="dk1"/>
                    </a:solidFill>
                    <a:uFillTx/>
                    <a:latin typeface="Gotham Office"/>
                  </a:endParaRPr>
                </a:p>
              </p:txBody>
            </p:sp>
          </p:grpSp>
          <p:sp>
            <p:nvSpPr>
              <p:cNvPr id="321" name="Arc 41"/>
              <p:cNvSpPr/>
              <p:nvPr/>
            </p:nvSpPr>
            <p:spPr>
              <a:xfrm>
                <a:off x="3183480" y="2092320"/>
                <a:ext cx="2428560" cy="2428560"/>
              </a:xfrm>
              <a:prstGeom prst="arc">
                <a:avLst>
                  <a:gd name="adj1" fmla="val 11293133"/>
                  <a:gd name="adj2" fmla="val 4870521"/>
                </a:avLst>
              </a:prstGeom>
              <a:noFill/>
              <a:ln w="57150"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/>
            </p:style>
            <p:txBody>
              <a:bodyPr lIns="90000" rIns="90000" tIns="45000" bIns="45000" anchor="ctr">
                <a:noAutofit/>
              </a:bodyPr>
              <a:p>
                <a:pPr algn="ctr" defTabSz="914400">
                  <a:lnSpc>
                    <a:spcPct val="100000"/>
                  </a:lnSpc>
                </a:pPr>
                <a:endParaRPr b="0" lang="en-AU" sz="1800" strike="noStrike" u="none">
                  <a:solidFill>
                    <a:schemeClr val="dk1"/>
                  </a:solidFill>
                  <a:uFillTx/>
                  <a:latin typeface="Gotham Office"/>
                </a:endParaRPr>
              </a:p>
            </p:txBody>
          </p:sp>
          <p:sp>
            <p:nvSpPr>
              <p:cNvPr id="322" name="Arc 42"/>
              <p:cNvSpPr/>
              <p:nvPr/>
            </p:nvSpPr>
            <p:spPr>
              <a:xfrm>
                <a:off x="3191760" y="2092320"/>
                <a:ext cx="2428560" cy="2428560"/>
              </a:xfrm>
              <a:prstGeom prst="arc">
                <a:avLst>
                  <a:gd name="adj1" fmla="val 4874509"/>
                  <a:gd name="adj2" fmla="val 7621531"/>
                </a:avLst>
              </a:prstGeom>
              <a:noFill/>
              <a:ln w="57150"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/>
            </p:style>
            <p:txBody>
              <a:bodyPr lIns="90000" rIns="90000" tIns="45000" bIns="45000" anchor="ctr">
                <a:noAutofit/>
              </a:bodyPr>
              <a:p>
                <a:pPr algn="ctr" defTabSz="914400">
                  <a:lnSpc>
                    <a:spcPct val="100000"/>
                  </a:lnSpc>
                </a:pPr>
                <a:endParaRPr b="0" lang="en-AU" sz="1800" strike="noStrike" u="none">
                  <a:solidFill>
                    <a:schemeClr val="dk1"/>
                  </a:solidFill>
                  <a:uFillTx/>
                  <a:latin typeface="Gotham Office"/>
                </a:endParaRPr>
              </a:p>
            </p:txBody>
          </p:sp>
        </p:grpSp>
        <p:sp>
          <p:nvSpPr>
            <p:cNvPr id="323" name="Oval 43"/>
            <p:cNvSpPr/>
            <p:nvPr/>
          </p:nvSpPr>
          <p:spPr>
            <a:xfrm>
              <a:off x="4503600" y="4415040"/>
              <a:ext cx="179640" cy="179640"/>
            </a:xfrm>
            <a:prstGeom prst="ellipse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sp>
          <p:nvSpPr>
            <p:cNvPr id="324" name="Oval 58"/>
            <p:cNvSpPr/>
            <p:nvPr/>
          </p:nvSpPr>
          <p:spPr>
            <a:xfrm>
              <a:off x="3591720" y="4185720"/>
              <a:ext cx="179640" cy="179640"/>
            </a:xfrm>
            <a:prstGeom prst="ellipse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sp>
          <p:nvSpPr>
            <p:cNvPr id="325" name="Oval 35"/>
            <p:cNvSpPr/>
            <p:nvPr/>
          </p:nvSpPr>
          <p:spPr>
            <a:xfrm>
              <a:off x="3106800" y="3039120"/>
              <a:ext cx="179640" cy="179640"/>
            </a:xfrm>
            <a:prstGeom prst="ellipse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sp>
          <p:nvSpPr>
            <p:cNvPr id="326" name="Oval 36"/>
            <p:cNvSpPr/>
            <p:nvPr/>
          </p:nvSpPr>
          <p:spPr>
            <a:xfrm>
              <a:off x="3106080" y="5637240"/>
              <a:ext cx="179640" cy="179640"/>
            </a:xfrm>
            <a:prstGeom prst="ellipse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</p:grpSp>
      <p:sp>
        <p:nvSpPr>
          <p:cNvPr id="327" name="Content Placeholder 2"/>
          <p:cNvSpPr/>
          <p:nvPr/>
        </p:nvSpPr>
        <p:spPr>
          <a:xfrm>
            <a:off x="838080" y="1128600"/>
            <a:ext cx="11075040" cy="1062720"/>
          </a:xfrm>
          <a:prstGeom prst="rect">
            <a:avLst/>
          </a:prstGeom>
          <a:blipFill rotWithShape="0">
            <a:blip r:embed="rId2"/>
            <a:srcRect/>
            <a:stretch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defTabSz="914400">
              <a:lnSpc>
                <a:spcPct val="100000"/>
              </a:lnSpc>
            </a:pPr>
            <a:r>
              <a:rPr b="0" lang="en-AU" sz="1800" strike="noStrike" u="none">
                <a:solidFill>
                  <a:srgbClr val="ffffff">
                    <a:alpha val="1000"/>
                  </a:srgbClr>
                </a:solidFill>
                <a:uFillTx/>
                <a:latin typeface="Gotham Office"/>
              </a:rPr>
              <a:t> </a:t>
            </a:r>
            <a:endParaRPr b="0" lang="en-A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157" dur="indefinite" restart="never" nodeType="tmRoot">
          <p:childTnLst>
            <p:seq>
              <p:cTn id="158" dur="indefinite" nodeType="mainSeq">
                <p:childTnLst>
                  <p:par>
                    <p:cTn id="159" fill="hold">
                      <p:stCondLst>
                        <p:cond delay="indefinite"/>
                      </p:stCondLst>
                      <p:childTnLst>
                        <p:par>
                          <p:cTn id="160" fill="hold">
                            <p:stCondLst>
                              <p:cond delay="0"/>
                            </p:stCondLst>
                            <p:childTnLst>
                              <p:par>
                                <p:cTn id="16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28" name="Group 2"/>
          <p:cNvGrpSpPr/>
          <p:nvPr/>
        </p:nvGrpSpPr>
        <p:grpSpPr>
          <a:xfrm>
            <a:off x="1793880" y="2092320"/>
            <a:ext cx="3826440" cy="3724560"/>
            <a:chOff x="1793880" y="2092320"/>
            <a:chExt cx="3826440" cy="3724560"/>
          </a:xfrm>
        </p:grpSpPr>
        <p:grpSp>
          <p:nvGrpSpPr>
            <p:cNvPr id="329" name="Group 59"/>
            <p:cNvGrpSpPr/>
            <p:nvPr/>
          </p:nvGrpSpPr>
          <p:grpSpPr>
            <a:xfrm>
              <a:off x="1793880" y="2092320"/>
              <a:ext cx="3826440" cy="3637080"/>
              <a:chOff x="1793880" y="2092320"/>
              <a:chExt cx="3826440" cy="3637080"/>
            </a:xfrm>
          </p:grpSpPr>
          <p:cxnSp>
            <p:nvCxnSpPr>
              <p:cNvPr id="330" name="Straight Connector 39"/>
              <p:cNvCxnSpPr/>
              <p:nvPr/>
            </p:nvCxnSpPr>
            <p:spPr>
              <a:xfrm>
                <a:off x="3191760" y="3129840"/>
                <a:ext cx="360" cy="2599920"/>
              </a:xfrm>
              <a:prstGeom prst="straightConnector1">
                <a:avLst/>
              </a:prstGeom>
              <a:ln w="57150">
                <a:solidFill>
                  <a:srgbClr val="ffffff">
                    <a:lumMod val="85000"/>
                  </a:srgbClr>
                </a:solidFill>
              </a:ln>
            </p:spPr>
          </p:cxnSp>
          <p:grpSp>
            <p:nvGrpSpPr>
              <p:cNvPr id="331" name="Group 37"/>
              <p:cNvGrpSpPr/>
              <p:nvPr/>
            </p:nvGrpSpPr>
            <p:grpSpPr>
              <a:xfrm>
                <a:off x="1793880" y="3130560"/>
                <a:ext cx="2795040" cy="2598840"/>
                <a:chOff x="1793880" y="3130560"/>
                <a:chExt cx="2795040" cy="2598840"/>
              </a:xfrm>
            </p:grpSpPr>
            <p:sp>
              <p:nvSpPr>
                <p:cNvPr id="332" name="Arc 33"/>
                <p:cNvSpPr/>
                <p:nvPr/>
              </p:nvSpPr>
              <p:spPr>
                <a:xfrm>
                  <a:off x="1794240" y="3130560"/>
                  <a:ext cx="2794680" cy="2598840"/>
                </a:xfrm>
                <a:prstGeom prst="arc">
                  <a:avLst>
                    <a:gd name="adj1" fmla="val 16200000"/>
                    <a:gd name="adj2" fmla="val 5388688"/>
                  </a:avLst>
                </a:prstGeom>
                <a:noFill/>
                <a:ln w="57150">
                  <a:solidFill>
                    <a:srgbClr val="ffffff">
                      <a:lumMod val="85000"/>
                    </a:srgb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/>
              </p:style>
              <p:txBody>
                <a:bodyPr lIns="90000" rIns="90000" tIns="45000" bIns="45000" anchor="ctr">
                  <a:noAutofit/>
                </a:bodyPr>
                <a:p>
                  <a:pPr algn="ctr" defTabSz="914400">
                    <a:lnSpc>
                      <a:spcPct val="100000"/>
                    </a:lnSpc>
                  </a:pPr>
                  <a:endParaRPr b="0" lang="en-AU" sz="1800" strike="noStrike" u="none">
                    <a:solidFill>
                      <a:schemeClr val="dk1"/>
                    </a:solidFill>
                    <a:uFillTx/>
                    <a:latin typeface="Gotham Office"/>
                  </a:endParaRPr>
                </a:p>
              </p:txBody>
            </p:sp>
            <p:sp>
              <p:nvSpPr>
                <p:cNvPr id="333" name="Arc 34"/>
                <p:cNvSpPr/>
                <p:nvPr/>
              </p:nvSpPr>
              <p:spPr>
                <a:xfrm flipH="1">
                  <a:off x="1793520" y="3130560"/>
                  <a:ext cx="2794680" cy="2598840"/>
                </a:xfrm>
                <a:prstGeom prst="arc">
                  <a:avLst>
                    <a:gd name="adj1" fmla="val 16200000"/>
                    <a:gd name="adj2" fmla="val 5388688"/>
                  </a:avLst>
                </a:prstGeom>
                <a:noFill/>
                <a:ln w="57150">
                  <a:solidFill>
                    <a:srgbClr val="ffffff">
                      <a:lumMod val="85000"/>
                    </a:srgb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/>
              </p:style>
              <p:txBody>
                <a:bodyPr lIns="90000" rIns="90000" tIns="45000" bIns="45000" anchor="ctr">
                  <a:noAutofit/>
                </a:bodyPr>
                <a:p>
                  <a:pPr algn="ctr" defTabSz="914400">
                    <a:lnSpc>
                      <a:spcPct val="100000"/>
                    </a:lnSpc>
                  </a:pPr>
                  <a:endParaRPr b="0" lang="en-AU" sz="1800" strike="noStrike" u="none">
                    <a:solidFill>
                      <a:schemeClr val="dk1"/>
                    </a:solidFill>
                    <a:uFillTx/>
                    <a:latin typeface="Gotham Office"/>
                  </a:endParaRPr>
                </a:p>
              </p:txBody>
            </p:sp>
          </p:grpSp>
          <p:sp>
            <p:nvSpPr>
              <p:cNvPr id="334" name="Arc 41"/>
              <p:cNvSpPr/>
              <p:nvPr/>
            </p:nvSpPr>
            <p:spPr>
              <a:xfrm>
                <a:off x="3183480" y="2092320"/>
                <a:ext cx="2428560" cy="2428560"/>
              </a:xfrm>
              <a:prstGeom prst="arc">
                <a:avLst>
                  <a:gd name="adj1" fmla="val 11293133"/>
                  <a:gd name="adj2" fmla="val 4870521"/>
                </a:avLst>
              </a:prstGeom>
              <a:noFill/>
              <a:ln w="57150">
                <a:solidFill>
                  <a:srgbClr val="ffffff">
                    <a:lumMod val="85000"/>
                  </a:srgb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/>
            </p:style>
            <p:txBody>
              <a:bodyPr lIns="90000" rIns="90000" tIns="45000" bIns="45000" anchor="ctr">
                <a:noAutofit/>
              </a:bodyPr>
              <a:p>
                <a:pPr algn="ctr" defTabSz="914400">
                  <a:lnSpc>
                    <a:spcPct val="100000"/>
                  </a:lnSpc>
                </a:pPr>
                <a:endParaRPr b="0" lang="en-AU" sz="1800" strike="noStrike" u="none">
                  <a:solidFill>
                    <a:schemeClr val="dk1"/>
                  </a:solidFill>
                  <a:uFillTx/>
                  <a:latin typeface="Gotham Office"/>
                </a:endParaRPr>
              </a:p>
            </p:txBody>
          </p:sp>
          <p:sp>
            <p:nvSpPr>
              <p:cNvPr id="335" name="Arc 42"/>
              <p:cNvSpPr/>
              <p:nvPr/>
            </p:nvSpPr>
            <p:spPr>
              <a:xfrm>
                <a:off x="3191760" y="2092320"/>
                <a:ext cx="2428560" cy="2428560"/>
              </a:xfrm>
              <a:prstGeom prst="arc">
                <a:avLst>
                  <a:gd name="adj1" fmla="val 4874509"/>
                  <a:gd name="adj2" fmla="val 7621531"/>
                </a:avLst>
              </a:prstGeom>
              <a:noFill/>
              <a:ln w="57150">
                <a:solidFill>
                  <a:srgbClr val="ffffff">
                    <a:lumMod val="85000"/>
                  </a:srgb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/>
            </p:style>
            <p:txBody>
              <a:bodyPr lIns="90000" rIns="90000" tIns="45000" bIns="45000" anchor="ctr">
                <a:noAutofit/>
              </a:bodyPr>
              <a:p>
                <a:pPr algn="ctr" defTabSz="914400">
                  <a:lnSpc>
                    <a:spcPct val="100000"/>
                  </a:lnSpc>
                </a:pPr>
                <a:endParaRPr b="0" lang="en-AU" sz="1800" strike="noStrike" u="none">
                  <a:solidFill>
                    <a:schemeClr val="dk1"/>
                  </a:solidFill>
                  <a:uFillTx/>
                  <a:latin typeface="Gotham Office"/>
                </a:endParaRPr>
              </a:p>
            </p:txBody>
          </p:sp>
        </p:grpSp>
        <p:sp>
          <p:nvSpPr>
            <p:cNvPr id="336" name="Oval 43"/>
            <p:cNvSpPr/>
            <p:nvPr/>
          </p:nvSpPr>
          <p:spPr>
            <a:xfrm>
              <a:off x="4503600" y="4415040"/>
              <a:ext cx="179640" cy="179640"/>
            </a:xfrm>
            <a:prstGeom prst="ellipse">
              <a:avLst/>
            </a:prstGeom>
            <a:solidFill>
              <a:schemeClr val="accent2">
                <a:lumMod val="40000"/>
                <a:lumOff val="60000"/>
              </a:schemeClr>
            </a:solidFill>
            <a:ln>
              <a:solidFill>
                <a:srgbClr val="ed7d31">
                  <a:lumMod val="40000"/>
                  <a:lumOff val="60000"/>
                </a:srgb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sp>
          <p:nvSpPr>
            <p:cNvPr id="337" name="Oval 58"/>
            <p:cNvSpPr/>
            <p:nvPr/>
          </p:nvSpPr>
          <p:spPr>
            <a:xfrm>
              <a:off x="3591720" y="4185720"/>
              <a:ext cx="179640" cy="179640"/>
            </a:xfrm>
            <a:prstGeom prst="ellipse">
              <a:avLst/>
            </a:prstGeom>
            <a:solidFill>
              <a:schemeClr val="accent2">
                <a:lumMod val="40000"/>
                <a:lumOff val="60000"/>
              </a:schemeClr>
            </a:solidFill>
            <a:ln>
              <a:solidFill>
                <a:srgbClr val="ed7d31">
                  <a:lumMod val="40000"/>
                  <a:lumOff val="60000"/>
                </a:srgb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sp>
          <p:nvSpPr>
            <p:cNvPr id="338" name="Oval 35"/>
            <p:cNvSpPr/>
            <p:nvPr/>
          </p:nvSpPr>
          <p:spPr>
            <a:xfrm>
              <a:off x="3106800" y="3039120"/>
              <a:ext cx="179640" cy="179640"/>
            </a:xfrm>
            <a:prstGeom prst="ellipse">
              <a:avLst/>
            </a:prstGeom>
            <a:solidFill>
              <a:schemeClr val="accent2">
                <a:lumMod val="40000"/>
                <a:lumOff val="60000"/>
              </a:schemeClr>
            </a:solidFill>
            <a:ln>
              <a:solidFill>
                <a:srgbClr val="ed7d31">
                  <a:lumMod val="40000"/>
                  <a:lumOff val="60000"/>
                </a:srgb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sp>
          <p:nvSpPr>
            <p:cNvPr id="339" name="Oval 36"/>
            <p:cNvSpPr/>
            <p:nvPr/>
          </p:nvSpPr>
          <p:spPr>
            <a:xfrm>
              <a:off x="3106080" y="5637240"/>
              <a:ext cx="179640" cy="179640"/>
            </a:xfrm>
            <a:prstGeom prst="ellipse">
              <a:avLst/>
            </a:prstGeom>
            <a:solidFill>
              <a:schemeClr val="accent2">
                <a:lumMod val="40000"/>
                <a:lumOff val="60000"/>
              </a:schemeClr>
            </a:solidFill>
            <a:ln>
              <a:solidFill>
                <a:srgbClr val="ed7d31">
                  <a:lumMod val="40000"/>
                  <a:lumOff val="60000"/>
                </a:srgb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</p:grpSp>
      <p:sp>
        <p:nvSpPr>
          <p:cNvPr id="340" name="Arc 17"/>
          <p:cNvSpPr/>
          <p:nvPr/>
        </p:nvSpPr>
        <p:spPr>
          <a:xfrm>
            <a:off x="1794240" y="3130560"/>
            <a:ext cx="2794680" cy="2598840"/>
          </a:xfrm>
          <a:prstGeom prst="arc">
            <a:avLst>
              <a:gd name="adj1" fmla="val 202583"/>
              <a:gd name="adj2" fmla="val 5388688"/>
            </a:avLst>
          </a:prstGeom>
          <a:noFill/>
          <a:ln w="57150"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endParaRPr b="0" lang="en-AU" sz="1800" strike="noStrike" u="none">
              <a:solidFill>
                <a:schemeClr val="dk1"/>
              </a:solidFill>
              <a:uFillTx/>
              <a:latin typeface="Gotham Office"/>
            </a:endParaRPr>
          </a:p>
        </p:txBody>
      </p:sp>
      <p:sp>
        <p:nvSpPr>
          <p:cNvPr id="341" name="Content Placeholder 2"/>
          <p:cNvSpPr/>
          <p:nvPr/>
        </p:nvSpPr>
        <p:spPr>
          <a:xfrm>
            <a:off x="838080" y="942840"/>
            <a:ext cx="10515240" cy="4350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normAutofit/>
          </a:bodyPr>
          <a:p>
            <a:pPr defTabSz="914400">
              <a:lnSpc>
                <a:spcPct val="90000"/>
              </a:lnSpc>
              <a:spcBef>
                <a:spcPts val="1001"/>
              </a:spcBef>
            </a:pPr>
            <a:endParaRPr b="0" lang="en-US" sz="2800" strike="noStrike" u="none">
              <a:solidFill>
                <a:schemeClr val="dk1"/>
              </a:solidFill>
              <a:uFillTx/>
              <a:latin typeface="Gotham Office"/>
            </a:endParaRPr>
          </a:p>
        </p:txBody>
      </p:sp>
      <p:sp>
        <p:nvSpPr>
          <p:cNvPr id="342" name="PlaceHolder 1"/>
          <p:cNvSpPr>
            <a:spLocks noGrp="1"/>
          </p:cNvSpPr>
          <p:nvPr>
            <p:ph type="title"/>
          </p:nvPr>
        </p:nvSpPr>
        <p:spPr>
          <a:xfrm>
            <a:off x="838080" y="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defTabSz="914400">
              <a:lnSpc>
                <a:spcPct val="90000"/>
              </a:lnSpc>
              <a:buNone/>
            </a:pPr>
            <a:r>
              <a:rPr b="1" lang="en-AU" sz="4400" strike="noStrike" u="none">
                <a:solidFill>
                  <a:schemeClr val="dk1"/>
                </a:solidFill>
                <a:uFillTx/>
                <a:latin typeface="Gotham Office"/>
              </a:rPr>
              <a:t>Euler’s formula</a:t>
            </a:r>
            <a:endParaRPr b="0" lang="en-US" sz="4400" strike="noStrike" u="none">
              <a:solidFill>
                <a:schemeClr val="dk1"/>
              </a:solidFill>
              <a:uFillTx/>
              <a:latin typeface="Gotham Office"/>
            </a:endParaRPr>
          </a:p>
        </p:txBody>
      </p:sp>
      <p:pic>
        <p:nvPicPr>
          <p:cNvPr id="343" name="Picture 3" descr=""/>
          <p:cNvPicPr/>
          <p:nvPr/>
        </p:nvPicPr>
        <p:blipFill>
          <a:blip r:embed="rId1"/>
          <a:stretch/>
        </p:blipFill>
        <p:spPr>
          <a:xfrm>
            <a:off x="11520" y="6100920"/>
            <a:ext cx="12191760" cy="7567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44" name="PlaceHolder 2"/>
          <p:cNvSpPr>
            <a:spLocks noGrp="1"/>
          </p:cNvSpPr>
          <p:nvPr>
            <p:ph/>
          </p:nvPr>
        </p:nvSpPr>
        <p:spPr>
          <a:xfrm>
            <a:off x="838080" y="1128600"/>
            <a:ext cx="11075040" cy="1062720"/>
          </a:xfrm>
          <a:prstGeom prst="rect">
            <a:avLst/>
          </a:prstGeom>
          <a:blipFill rotWithShape="0">
            <a:blip r:embed="rId2"/>
            <a:stretch>
              <a:fillRect l="-1157" t="-5724"/>
            </a:stretch>
          </a:blipFill>
          <a:ln w="0">
            <a:noFill/>
          </a:ln>
        </p:spPr>
        <p:txBody>
          <a:bodyPr lIns="91440" rIns="91440" tIns="45720" bIns="45720" anchor="t">
            <a:noAutofit/>
          </a:bodyPr>
          <a:p>
            <a:pPr marL="228600" indent="-228600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en-AU" sz="2800" strike="noStrike" u="none">
                <a:solidFill>
                  <a:srgbClr val="ffffff">
                    <a:alpha val="1000"/>
                  </a:srgbClr>
                </a:solidFill>
                <a:uFillTx/>
                <a:latin typeface="Gotham Office"/>
              </a:rPr>
              <a:t> </a:t>
            </a:r>
            <a:endParaRPr b="0" lang="en-US" sz="2800" strike="noStrike" u="none">
              <a:solidFill>
                <a:schemeClr val="dk1"/>
              </a:solidFill>
              <a:uFillTx/>
              <a:latin typeface="Gotham Office"/>
            </a:endParaRPr>
          </a:p>
        </p:txBody>
      </p:sp>
      <p:cxnSp>
        <p:nvCxnSpPr>
          <p:cNvPr id="345" name="Straight Connector 11"/>
          <p:cNvCxnSpPr/>
          <p:nvPr/>
        </p:nvCxnSpPr>
        <p:spPr>
          <a:xfrm>
            <a:off x="3191760" y="3129840"/>
            <a:ext cx="360" cy="2599920"/>
          </a:xfrm>
          <a:prstGeom prst="straightConnector1">
            <a:avLst/>
          </a:prstGeom>
          <a:ln w="57150">
            <a:solidFill>
              <a:srgbClr val="000000"/>
            </a:solidFill>
          </a:ln>
        </p:spPr>
      </p:cxnSp>
      <p:sp>
        <p:nvSpPr>
          <p:cNvPr id="346" name="Arc 15"/>
          <p:cNvSpPr/>
          <p:nvPr/>
        </p:nvSpPr>
        <p:spPr>
          <a:xfrm>
            <a:off x="1794240" y="3130560"/>
            <a:ext cx="2794680" cy="2598840"/>
          </a:xfrm>
          <a:prstGeom prst="arc">
            <a:avLst>
              <a:gd name="adj1" fmla="val 16200000"/>
              <a:gd name="adj2" fmla="val 274513"/>
            </a:avLst>
          </a:prstGeom>
          <a:noFill/>
          <a:ln w="57150"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endParaRPr b="0" lang="en-AU" sz="1800" strike="noStrike" u="none">
              <a:solidFill>
                <a:schemeClr val="dk1"/>
              </a:solidFill>
              <a:uFillTx/>
              <a:latin typeface="Gotham Office"/>
            </a:endParaRPr>
          </a:p>
        </p:txBody>
      </p:sp>
      <p:sp>
        <p:nvSpPr>
          <p:cNvPr id="347" name="Arc 16"/>
          <p:cNvSpPr/>
          <p:nvPr/>
        </p:nvSpPr>
        <p:spPr>
          <a:xfrm flipH="1">
            <a:off x="1793520" y="3130560"/>
            <a:ext cx="2794680" cy="2598840"/>
          </a:xfrm>
          <a:prstGeom prst="arc">
            <a:avLst>
              <a:gd name="adj1" fmla="val 16200000"/>
              <a:gd name="adj2" fmla="val 5388688"/>
            </a:avLst>
          </a:prstGeom>
          <a:noFill/>
          <a:ln w="57150"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endParaRPr b="0" lang="en-AU" sz="1800" strike="noStrike" u="none">
              <a:solidFill>
                <a:schemeClr val="dk1"/>
              </a:solidFill>
              <a:uFillTx/>
              <a:latin typeface="Gotham Office"/>
            </a:endParaRPr>
          </a:p>
        </p:txBody>
      </p:sp>
      <p:sp>
        <p:nvSpPr>
          <p:cNvPr id="348" name="Arc 13"/>
          <p:cNvSpPr/>
          <p:nvPr/>
        </p:nvSpPr>
        <p:spPr>
          <a:xfrm>
            <a:off x="3183480" y="2092320"/>
            <a:ext cx="2428560" cy="2428560"/>
          </a:xfrm>
          <a:prstGeom prst="arc">
            <a:avLst>
              <a:gd name="adj1" fmla="val 11293133"/>
              <a:gd name="adj2" fmla="val 4870521"/>
            </a:avLst>
          </a:prstGeom>
          <a:noFill/>
          <a:ln w="57150"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endParaRPr b="0" lang="en-AU" sz="1800" strike="noStrike" u="none">
              <a:solidFill>
                <a:schemeClr val="dk1"/>
              </a:solidFill>
              <a:uFillTx/>
              <a:latin typeface="Gotham Office"/>
            </a:endParaRPr>
          </a:p>
        </p:txBody>
      </p:sp>
      <p:sp>
        <p:nvSpPr>
          <p:cNvPr id="349" name="Arc 14"/>
          <p:cNvSpPr/>
          <p:nvPr/>
        </p:nvSpPr>
        <p:spPr>
          <a:xfrm>
            <a:off x="3191760" y="2092320"/>
            <a:ext cx="2428560" cy="2428560"/>
          </a:xfrm>
          <a:prstGeom prst="arc">
            <a:avLst>
              <a:gd name="adj1" fmla="val 4874509"/>
              <a:gd name="adj2" fmla="val 7621531"/>
            </a:avLst>
          </a:prstGeom>
          <a:noFill/>
          <a:ln w="57150"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endParaRPr b="0" lang="en-AU" sz="1800" strike="noStrike" u="none">
              <a:solidFill>
                <a:schemeClr val="dk1"/>
              </a:solidFill>
              <a:uFillTx/>
              <a:latin typeface="Gotham Office"/>
            </a:endParaRPr>
          </a:p>
        </p:txBody>
      </p:sp>
      <p:sp>
        <p:nvSpPr>
          <p:cNvPr id="350" name="Oval 7"/>
          <p:cNvSpPr/>
          <p:nvPr/>
        </p:nvSpPr>
        <p:spPr>
          <a:xfrm>
            <a:off x="4503600" y="4415040"/>
            <a:ext cx="179640" cy="179640"/>
          </a:xfrm>
          <a:prstGeom prst="ellipse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endParaRPr b="0" lang="en-AU" sz="1800" strike="noStrike" u="none">
              <a:solidFill>
                <a:schemeClr val="lt1"/>
              </a:solidFill>
              <a:uFillTx/>
              <a:latin typeface="Gotham Office"/>
            </a:endParaRPr>
          </a:p>
        </p:txBody>
      </p:sp>
      <p:sp>
        <p:nvSpPr>
          <p:cNvPr id="351" name="Oval 8"/>
          <p:cNvSpPr/>
          <p:nvPr/>
        </p:nvSpPr>
        <p:spPr>
          <a:xfrm>
            <a:off x="3591720" y="4185720"/>
            <a:ext cx="179640" cy="179640"/>
          </a:xfrm>
          <a:prstGeom prst="ellipse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endParaRPr b="0" lang="en-AU" sz="1800" strike="noStrike" u="none">
              <a:solidFill>
                <a:schemeClr val="lt1"/>
              </a:solidFill>
              <a:uFillTx/>
              <a:latin typeface="Gotham Office"/>
            </a:endParaRPr>
          </a:p>
        </p:txBody>
      </p:sp>
      <p:sp>
        <p:nvSpPr>
          <p:cNvPr id="352" name="Oval 9"/>
          <p:cNvSpPr/>
          <p:nvPr/>
        </p:nvSpPr>
        <p:spPr>
          <a:xfrm>
            <a:off x="3106800" y="3039120"/>
            <a:ext cx="179640" cy="179640"/>
          </a:xfrm>
          <a:prstGeom prst="ellipse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endParaRPr b="0" lang="en-AU" sz="1800" strike="noStrike" u="none">
              <a:solidFill>
                <a:schemeClr val="lt1"/>
              </a:solidFill>
              <a:uFillTx/>
              <a:latin typeface="Gotham Office"/>
            </a:endParaRPr>
          </a:p>
        </p:txBody>
      </p:sp>
      <p:sp>
        <p:nvSpPr>
          <p:cNvPr id="353" name="Oval 10"/>
          <p:cNvSpPr/>
          <p:nvPr/>
        </p:nvSpPr>
        <p:spPr>
          <a:xfrm>
            <a:off x="3106080" y="5637240"/>
            <a:ext cx="179640" cy="179640"/>
          </a:xfrm>
          <a:prstGeom prst="ellipse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endParaRPr b="0" lang="en-AU" sz="1800" strike="noStrike" u="none">
              <a:solidFill>
                <a:schemeClr val="lt1"/>
              </a:solidFill>
              <a:uFillTx/>
              <a:latin typeface="Gotham Office"/>
            </a:endParaRPr>
          </a:p>
        </p:txBody>
      </p:sp>
      <p:grpSp>
        <p:nvGrpSpPr>
          <p:cNvPr id="354" name="Group 5"/>
          <p:cNvGrpSpPr/>
          <p:nvPr/>
        </p:nvGrpSpPr>
        <p:grpSpPr>
          <a:xfrm>
            <a:off x="7085520" y="1703520"/>
            <a:ext cx="2880000" cy="4267080"/>
            <a:chOff x="7085520" y="1703520"/>
            <a:chExt cx="2880000" cy="4267080"/>
          </a:xfrm>
        </p:grpSpPr>
        <p:sp>
          <p:nvSpPr>
            <p:cNvPr id="355" name="Rectangle 21"/>
            <p:cNvSpPr/>
            <p:nvPr/>
          </p:nvSpPr>
          <p:spPr>
            <a:xfrm>
              <a:off x="7085880" y="1703880"/>
              <a:ext cx="719640" cy="533520"/>
            </a:xfrm>
            <a:prstGeom prst="rect">
              <a:avLst/>
            </a:prstGeom>
            <a:blipFill rotWithShape="0">
              <a:blip r:embed="rId3"/>
              <a:srcRect/>
              <a:stretch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t">
              <a:noAutofit/>
            </a:bodyPr>
            <a:p>
              <a:pPr defTabSz="914400">
                <a:lnSpc>
                  <a:spcPct val="100000"/>
                </a:lnSpc>
              </a:pPr>
              <a:r>
                <a:rPr b="0" lang="en-AU" sz="1800" strike="noStrike" u="none">
                  <a:solidFill>
                    <a:srgbClr val="ffffff">
                      <a:alpha val="1000"/>
                    </a:srgbClr>
                  </a:solidFill>
                  <a:uFillTx/>
                  <a:latin typeface="Gotham Office"/>
                </a:rPr>
                <a:t> </a:t>
              </a:r>
              <a:endParaRPr b="0" lang="en-AU" sz="18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356" name="Rectangle 23"/>
            <p:cNvSpPr/>
            <p:nvPr/>
          </p:nvSpPr>
          <p:spPr>
            <a:xfrm>
              <a:off x="7805880" y="1703880"/>
              <a:ext cx="719640" cy="533520"/>
            </a:xfrm>
            <a:prstGeom prst="rect">
              <a:avLst/>
            </a:prstGeom>
            <a:blipFill rotWithShape="0">
              <a:blip r:embed="rId4"/>
              <a:srcRect/>
              <a:stretch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t">
              <a:noAutofit/>
            </a:bodyPr>
            <a:p>
              <a:pPr defTabSz="914400">
                <a:lnSpc>
                  <a:spcPct val="100000"/>
                </a:lnSpc>
              </a:pPr>
              <a:r>
                <a:rPr b="0" lang="en-AU" sz="1800" strike="noStrike" u="none">
                  <a:solidFill>
                    <a:srgbClr val="ffffff">
                      <a:alpha val="1000"/>
                    </a:srgbClr>
                  </a:solidFill>
                  <a:uFillTx/>
                  <a:latin typeface="Gotham Office"/>
                </a:rPr>
                <a:t> </a:t>
              </a:r>
              <a:endParaRPr b="0" lang="en-AU" sz="18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357" name="Rectangle 24"/>
            <p:cNvSpPr/>
            <p:nvPr/>
          </p:nvSpPr>
          <p:spPr>
            <a:xfrm>
              <a:off x="8525880" y="1703880"/>
              <a:ext cx="719640" cy="533520"/>
            </a:xfrm>
            <a:prstGeom prst="rect">
              <a:avLst/>
            </a:prstGeom>
            <a:blipFill rotWithShape="0">
              <a:blip r:embed="rId5"/>
              <a:srcRect/>
              <a:stretch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t">
              <a:noAutofit/>
            </a:bodyPr>
            <a:p>
              <a:pPr defTabSz="914400">
                <a:lnSpc>
                  <a:spcPct val="100000"/>
                </a:lnSpc>
              </a:pPr>
              <a:r>
                <a:rPr b="0" lang="en-AU" sz="1800" strike="noStrike" u="none">
                  <a:solidFill>
                    <a:srgbClr val="ffffff">
                      <a:alpha val="1000"/>
                    </a:srgbClr>
                  </a:solidFill>
                  <a:uFillTx/>
                  <a:latin typeface="Gotham Office"/>
                </a:rPr>
                <a:t> </a:t>
              </a:r>
              <a:endParaRPr b="0" lang="en-AU" sz="18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358" name="Rectangle 25"/>
            <p:cNvSpPr/>
            <p:nvPr/>
          </p:nvSpPr>
          <p:spPr>
            <a:xfrm>
              <a:off x="9245880" y="1703880"/>
              <a:ext cx="719640" cy="533520"/>
            </a:xfrm>
            <a:prstGeom prst="rect">
              <a:avLst/>
            </a:prstGeom>
            <a:blipFill rotWithShape="0">
              <a:blip r:embed="rId6"/>
              <a:srcRect/>
              <a:stretch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t">
              <a:noAutofit/>
            </a:bodyPr>
            <a:p>
              <a:pPr defTabSz="914400">
                <a:lnSpc>
                  <a:spcPct val="100000"/>
                </a:lnSpc>
              </a:pPr>
              <a:r>
                <a:rPr b="0" lang="en-AU" sz="1800" strike="noStrike" u="none">
                  <a:solidFill>
                    <a:srgbClr val="ffffff">
                      <a:alpha val="1000"/>
                    </a:srgbClr>
                  </a:solidFill>
                  <a:uFillTx/>
                  <a:latin typeface="Gotham Office"/>
                </a:rPr>
                <a:t> </a:t>
              </a:r>
              <a:endParaRPr b="0" lang="en-AU" sz="18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cxnSp>
          <p:nvCxnSpPr>
            <p:cNvPr id="359" name="Straight Connector 20"/>
            <p:cNvCxnSpPr/>
            <p:nvPr/>
          </p:nvCxnSpPr>
          <p:spPr>
            <a:xfrm>
              <a:off x="7085520" y="2237400"/>
              <a:ext cx="2880360" cy="360"/>
            </a:xfrm>
            <a:prstGeom prst="straightConnector1">
              <a:avLst/>
            </a:prstGeom>
            <a:ln w="28575">
              <a:solidFill>
                <a:srgbClr val="000000"/>
              </a:solidFill>
            </a:ln>
          </p:spPr>
        </p:cxnSp>
        <p:cxnSp>
          <p:nvCxnSpPr>
            <p:cNvPr id="360" name="Straight Connector 22"/>
            <p:cNvCxnSpPr/>
            <p:nvPr/>
          </p:nvCxnSpPr>
          <p:spPr>
            <a:xfrm>
              <a:off x="8525520" y="1703520"/>
              <a:ext cx="360" cy="4267440"/>
            </a:xfrm>
            <a:prstGeom prst="straightConnector1">
              <a:avLst/>
            </a:prstGeom>
            <a:ln w="28575">
              <a:solidFill>
                <a:srgbClr val="000000"/>
              </a:solidFill>
            </a:ln>
          </p:spPr>
        </p:cxnSp>
        <p:cxnSp>
          <p:nvCxnSpPr>
            <p:cNvPr id="361" name="Straight Connector 26"/>
            <p:cNvCxnSpPr/>
            <p:nvPr/>
          </p:nvCxnSpPr>
          <p:spPr>
            <a:xfrm>
              <a:off x="9249480" y="1703520"/>
              <a:ext cx="360" cy="4267440"/>
            </a:xfrm>
            <a:prstGeom prst="straightConnector1">
              <a:avLst/>
            </a:prstGeom>
            <a:ln w="28575">
              <a:solidFill>
                <a:srgbClr val="000000"/>
              </a:solidFill>
            </a:ln>
          </p:spPr>
        </p:cxnSp>
      </p:grp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163" dur="indefinite" restart="never" nodeType="tmRoot">
          <p:childTnLst>
            <p:seq>
              <p:cTn id="164" dur="indefinite" nodeType="mainSeq">
                <p:childTnLst>
                  <p:par>
                    <p:cTn id="165" fill="hold">
                      <p:stCondLst>
                        <p:cond delay="indefinite"/>
                      </p:stCondLst>
                      <p:childTnLst>
                        <p:par>
                          <p:cTn id="166" fill="hold">
                            <p:stCondLst>
                              <p:cond delay="0"/>
                            </p:stCondLst>
                            <p:childTnLst>
                              <p:par>
                                <p:cTn id="167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9" fill="hold">
                      <p:stCondLst>
                        <p:cond delay="indefinite"/>
                      </p:stCondLst>
                      <p:childTnLst>
                        <p:par>
                          <p:cTn id="170" fill="hold">
                            <p:stCondLst>
                              <p:cond delay="0"/>
                            </p:stCondLst>
                            <p:childTnLst>
                              <p:par>
                                <p:cTn id="17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3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5" fill="hold">
                      <p:stCondLst>
                        <p:cond delay="indefinite"/>
                      </p:stCondLst>
                      <p:childTnLst>
                        <p:par>
                          <p:cTn id="176" fill="hold">
                            <p:stCondLst>
                              <p:cond delay="0"/>
                            </p:stCondLst>
                            <p:childTnLst>
                              <p:par>
                                <p:cTn id="177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9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1" fill="hold">
                      <p:stCondLst>
                        <p:cond delay="indefinite"/>
                      </p:stCondLst>
                      <p:childTnLst>
                        <p:par>
                          <p:cTn id="182" fill="hold">
                            <p:stCondLst>
                              <p:cond delay="0"/>
                            </p:stCondLst>
                            <p:childTnLst>
                              <p:par>
                                <p:cTn id="18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5" fill="hold">
                      <p:stCondLst>
                        <p:cond delay="indefinite"/>
                      </p:stCondLst>
                      <p:childTnLst>
                        <p:par>
                          <p:cTn id="186" fill="hold">
                            <p:stCondLst>
                              <p:cond delay="0"/>
                            </p:stCondLst>
                            <p:childTnLst>
                              <p:par>
                                <p:cTn id="187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9" fill="hold">
                      <p:stCondLst>
                        <p:cond delay="indefinite"/>
                      </p:stCondLst>
                      <p:childTnLst>
                        <p:par>
                          <p:cTn id="190" fill="hold">
                            <p:stCondLst>
                              <p:cond delay="0"/>
                            </p:stCondLst>
                            <p:childTnLst>
                              <p:par>
                                <p:cTn id="19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3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5" fill="hold">
                      <p:stCondLst>
                        <p:cond delay="indefinite"/>
                      </p:stCondLst>
                      <p:childTnLst>
                        <p:par>
                          <p:cTn id="196" fill="hold">
                            <p:stCondLst>
                              <p:cond delay="0"/>
                            </p:stCondLst>
                            <p:childTnLst>
                              <p:par>
                                <p:cTn id="197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9" fill="hold">
                      <p:stCondLst>
                        <p:cond delay="indefinite"/>
                      </p:stCondLst>
                      <p:childTnLst>
                        <p:par>
                          <p:cTn id="200" fill="hold">
                            <p:stCondLst>
                              <p:cond delay="0"/>
                            </p:stCondLst>
                            <p:childTnLst>
                              <p:par>
                                <p:cTn id="20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2" name="Group 2"/>
          <p:cNvGrpSpPr/>
          <p:nvPr/>
        </p:nvGrpSpPr>
        <p:grpSpPr>
          <a:xfrm>
            <a:off x="1793880" y="2092320"/>
            <a:ext cx="3826440" cy="3724560"/>
            <a:chOff x="1793880" y="2092320"/>
            <a:chExt cx="3826440" cy="3724560"/>
          </a:xfrm>
        </p:grpSpPr>
        <p:grpSp>
          <p:nvGrpSpPr>
            <p:cNvPr id="363" name="Group 59"/>
            <p:cNvGrpSpPr/>
            <p:nvPr/>
          </p:nvGrpSpPr>
          <p:grpSpPr>
            <a:xfrm>
              <a:off x="1793880" y="2092320"/>
              <a:ext cx="3826440" cy="3637080"/>
              <a:chOff x="1793880" y="2092320"/>
              <a:chExt cx="3826440" cy="3637080"/>
            </a:xfrm>
          </p:grpSpPr>
          <p:cxnSp>
            <p:nvCxnSpPr>
              <p:cNvPr id="364" name="Straight Connector 39"/>
              <p:cNvCxnSpPr/>
              <p:nvPr/>
            </p:nvCxnSpPr>
            <p:spPr>
              <a:xfrm>
                <a:off x="3191760" y="3129840"/>
                <a:ext cx="360" cy="2599920"/>
              </a:xfrm>
              <a:prstGeom prst="straightConnector1">
                <a:avLst/>
              </a:prstGeom>
              <a:ln w="57150">
                <a:solidFill>
                  <a:srgbClr val="ffffff">
                    <a:lumMod val="85000"/>
                  </a:srgbClr>
                </a:solidFill>
              </a:ln>
            </p:spPr>
          </p:cxnSp>
          <p:grpSp>
            <p:nvGrpSpPr>
              <p:cNvPr id="365" name="Group 37"/>
              <p:cNvGrpSpPr/>
              <p:nvPr/>
            </p:nvGrpSpPr>
            <p:grpSpPr>
              <a:xfrm>
                <a:off x="1793880" y="3130560"/>
                <a:ext cx="2795040" cy="2598840"/>
                <a:chOff x="1793880" y="3130560"/>
                <a:chExt cx="2795040" cy="2598840"/>
              </a:xfrm>
            </p:grpSpPr>
            <p:sp>
              <p:nvSpPr>
                <p:cNvPr id="366" name="Arc 33"/>
                <p:cNvSpPr/>
                <p:nvPr/>
              </p:nvSpPr>
              <p:spPr>
                <a:xfrm>
                  <a:off x="1794240" y="3130560"/>
                  <a:ext cx="2794680" cy="2598840"/>
                </a:xfrm>
                <a:prstGeom prst="arc">
                  <a:avLst>
                    <a:gd name="adj1" fmla="val 16200000"/>
                    <a:gd name="adj2" fmla="val 5388688"/>
                  </a:avLst>
                </a:prstGeom>
                <a:noFill/>
                <a:ln w="57150">
                  <a:solidFill>
                    <a:srgbClr val="ffffff">
                      <a:lumMod val="85000"/>
                    </a:srgb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/>
              </p:style>
              <p:txBody>
                <a:bodyPr lIns="90000" rIns="90000" tIns="45000" bIns="45000" anchor="ctr">
                  <a:noAutofit/>
                </a:bodyPr>
                <a:p>
                  <a:pPr algn="ctr" defTabSz="914400">
                    <a:lnSpc>
                      <a:spcPct val="100000"/>
                    </a:lnSpc>
                  </a:pPr>
                  <a:endParaRPr b="0" lang="en-AU" sz="1800" strike="noStrike" u="none">
                    <a:solidFill>
                      <a:schemeClr val="dk1"/>
                    </a:solidFill>
                    <a:uFillTx/>
                    <a:latin typeface="Gotham Office"/>
                  </a:endParaRPr>
                </a:p>
              </p:txBody>
            </p:sp>
            <p:sp>
              <p:nvSpPr>
                <p:cNvPr id="367" name="Arc 34"/>
                <p:cNvSpPr/>
                <p:nvPr/>
              </p:nvSpPr>
              <p:spPr>
                <a:xfrm flipH="1">
                  <a:off x="1793520" y="3130560"/>
                  <a:ext cx="2794680" cy="2598840"/>
                </a:xfrm>
                <a:prstGeom prst="arc">
                  <a:avLst>
                    <a:gd name="adj1" fmla="val 16200000"/>
                    <a:gd name="adj2" fmla="val 5388688"/>
                  </a:avLst>
                </a:prstGeom>
                <a:noFill/>
                <a:ln w="57150">
                  <a:solidFill>
                    <a:srgbClr val="ffffff">
                      <a:lumMod val="85000"/>
                    </a:srgb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/>
              </p:style>
              <p:txBody>
                <a:bodyPr lIns="90000" rIns="90000" tIns="45000" bIns="45000" anchor="ctr">
                  <a:noAutofit/>
                </a:bodyPr>
                <a:p>
                  <a:pPr algn="ctr" defTabSz="914400">
                    <a:lnSpc>
                      <a:spcPct val="100000"/>
                    </a:lnSpc>
                  </a:pPr>
                  <a:endParaRPr b="0" lang="en-AU" sz="1800" strike="noStrike" u="none">
                    <a:solidFill>
                      <a:schemeClr val="dk1"/>
                    </a:solidFill>
                    <a:uFillTx/>
                    <a:latin typeface="Gotham Office"/>
                  </a:endParaRPr>
                </a:p>
              </p:txBody>
            </p:sp>
          </p:grpSp>
          <p:sp>
            <p:nvSpPr>
              <p:cNvPr id="368" name="Arc 41"/>
              <p:cNvSpPr/>
              <p:nvPr/>
            </p:nvSpPr>
            <p:spPr>
              <a:xfrm>
                <a:off x="3183480" y="2092320"/>
                <a:ext cx="2428560" cy="2428560"/>
              </a:xfrm>
              <a:prstGeom prst="arc">
                <a:avLst>
                  <a:gd name="adj1" fmla="val 11293133"/>
                  <a:gd name="adj2" fmla="val 4870521"/>
                </a:avLst>
              </a:prstGeom>
              <a:noFill/>
              <a:ln w="57150">
                <a:solidFill>
                  <a:srgbClr val="ffffff">
                    <a:lumMod val="85000"/>
                  </a:srgb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/>
            </p:style>
            <p:txBody>
              <a:bodyPr lIns="90000" rIns="90000" tIns="45000" bIns="45000" anchor="ctr">
                <a:noAutofit/>
              </a:bodyPr>
              <a:p>
                <a:pPr algn="ctr" defTabSz="914400">
                  <a:lnSpc>
                    <a:spcPct val="100000"/>
                  </a:lnSpc>
                </a:pPr>
                <a:endParaRPr b="0" lang="en-AU" sz="1800" strike="noStrike" u="none">
                  <a:solidFill>
                    <a:schemeClr val="dk1"/>
                  </a:solidFill>
                  <a:uFillTx/>
                  <a:latin typeface="Gotham Office"/>
                </a:endParaRPr>
              </a:p>
            </p:txBody>
          </p:sp>
          <p:sp>
            <p:nvSpPr>
              <p:cNvPr id="369" name="Arc 42"/>
              <p:cNvSpPr/>
              <p:nvPr/>
            </p:nvSpPr>
            <p:spPr>
              <a:xfrm>
                <a:off x="3191760" y="2092320"/>
                <a:ext cx="2428560" cy="2428560"/>
              </a:xfrm>
              <a:prstGeom prst="arc">
                <a:avLst>
                  <a:gd name="adj1" fmla="val 4874509"/>
                  <a:gd name="adj2" fmla="val 7621531"/>
                </a:avLst>
              </a:prstGeom>
              <a:noFill/>
              <a:ln w="57150">
                <a:solidFill>
                  <a:srgbClr val="ffffff">
                    <a:lumMod val="85000"/>
                  </a:srgb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/>
            </p:style>
            <p:txBody>
              <a:bodyPr lIns="90000" rIns="90000" tIns="45000" bIns="45000" anchor="ctr">
                <a:noAutofit/>
              </a:bodyPr>
              <a:p>
                <a:pPr algn="ctr" defTabSz="914400">
                  <a:lnSpc>
                    <a:spcPct val="100000"/>
                  </a:lnSpc>
                </a:pPr>
                <a:endParaRPr b="0" lang="en-AU" sz="1800" strike="noStrike" u="none">
                  <a:solidFill>
                    <a:schemeClr val="dk1"/>
                  </a:solidFill>
                  <a:uFillTx/>
                  <a:latin typeface="Gotham Office"/>
                </a:endParaRPr>
              </a:p>
            </p:txBody>
          </p:sp>
        </p:grpSp>
        <p:sp>
          <p:nvSpPr>
            <p:cNvPr id="370" name="Oval 43"/>
            <p:cNvSpPr/>
            <p:nvPr/>
          </p:nvSpPr>
          <p:spPr>
            <a:xfrm>
              <a:off x="4503600" y="4415040"/>
              <a:ext cx="179640" cy="179640"/>
            </a:xfrm>
            <a:prstGeom prst="ellipse">
              <a:avLst/>
            </a:prstGeom>
            <a:solidFill>
              <a:schemeClr val="accent2">
                <a:lumMod val="40000"/>
                <a:lumOff val="60000"/>
              </a:schemeClr>
            </a:solidFill>
            <a:ln>
              <a:solidFill>
                <a:srgbClr val="ed7d31">
                  <a:lumMod val="40000"/>
                  <a:lumOff val="60000"/>
                </a:srgb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sp>
          <p:nvSpPr>
            <p:cNvPr id="371" name="Oval 58"/>
            <p:cNvSpPr/>
            <p:nvPr/>
          </p:nvSpPr>
          <p:spPr>
            <a:xfrm>
              <a:off x="3591720" y="4185720"/>
              <a:ext cx="179640" cy="179640"/>
            </a:xfrm>
            <a:prstGeom prst="ellipse">
              <a:avLst/>
            </a:prstGeom>
            <a:solidFill>
              <a:schemeClr val="accent2">
                <a:lumMod val="40000"/>
                <a:lumOff val="60000"/>
              </a:schemeClr>
            </a:solidFill>
            <a:ln>
              <a:solidFill>
                <a:srgbClr val="ed7d31">
                  <a:lumMod val="40000"/>
                  <a:lumOff val="60000"/>
                </a:srgb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sp>
          <p:nvSpPr>
            <p:cNvPr id="372" name="Oval 35"/>
            <p:cNvSpPr/>
            <p:nvPr/>
          </p:nvSpPr>
          <p:spPr>
            <a:xfrm>
              <a:off x="3106800" y="3039120"/>
              <a:ext cx="179640" cy="179640"/>
            </a:xfrm>
            <a:prstGeom prst="ellipse">
              <a:avLst/>
            </a:prstGeom>
            <a:solidFill>
              <a:schemeClr val="accent2">
                <a:lumMod val="40000"/>
                <a:lumOff val="60000"/>
              </a:schemeClr>
            </a:solidFill>
            <a:ln>
              <a:solidFill>
                <a:srgbClr val="ed7d31">
                  <a:lumMod val="40000"/>
                  <a:lumOff val="60000"/>
                </a:srgb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sp>
          <p:nvSpPr>
            <p:cNvPr id="373" name="Oval 36"/>
            <p:cNvSpPr/>
            <p:nvPr/>
          </p:nvSpPr>
          <p:spPr>
            <a:xfrm>
              <a:off x="3106080" y="5637240"/>
              <a:ext cx="179640" cy="179640"/>
            </a:xfrm>
            <a:prstGeom prst="ellipse">
              <a:avLst/>
            </a:prstGeom>
            <a:solidFill>
              <a:schemeClr val="accent2">
                <a:lumMod val="40000"/>
                <a:lumOff val="60000"/>
              </a:schemeClr>
            </a:solidFill>
            <a:ln>
              <a:solidFill>
                <a:srgbClr val="ed7d31">
                  <a:lumMod val="40000"/>
                  <a:lumOff val="60000"/>
                </a:srgb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</p:grpSp>
      <p:sp>
        <p:nvSpPr>
          <p:cNvPr id="374" name="Arc 17"/>
          <p:cNvSpPr/>
          <p:nvPr/>
        </p:nvSpPr>
        <p:spPr>
          <a:xfrm>
            <a:off x="1794240" y="3130560"/>
            <a:ext cx="2794680" cy="2598840"/>
          </a:xfrm>
          <a:prstGeom prst="arc">
            <a:avLst>
              <a:gd name="adj1" fmla="val 202583"/>
              <a:gd name="adj2" fmla="val 5388688"/>
            </a:avLst>
          </a:prstGeom>
          <a:noFill/>
          <a:ln w="57150"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endParaRPr b="0" lang="en-AU" sz="1800" strike="noStrike" u="none">
              <a:solidFill>
                <a:schemeClr val="dk1"/>
              </a:solidFill>
              <a:uFillTx/>
              <a:latin typeface="Gotham Office"/>
            </a:endParaRPr>
          </a:p>
        </p:txBody>
      </p:sp>
      <p:sp>
        <p:nvSpPr>
          <p:cNvPr id="375" name="Content Placeholder 2"/>
          <p:cNvSpPr/>
          <p:nvPr/>
        </p:nvSpPr>
        <p:spPr>
          <a:xfrm>
            <a:off x="838080" y="942840"/>
            <a:ext cx="10515240" cy="4350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normAutofit/>
          </a:bodyPr>
          <a:p>
            <a:pPr defTabSz="914400">
              <a:lnSpc>
                <a:spcPct val="90000"/>
              </a:lnSpc>
              <a:spcBef>
                <a:spcPts val="1001"/>
              </a:spcBef>
            </a:pPr>
            <a:endParaRPr b="0" lang="en-US" sz="2800" strike="noStrike" u="none">
              <a:solidFill>
                <a:schemeClr val="dk1"/>
              </a:solidFill>
              <a:uFillTx/>
              <a:latin typeface="Gotham Office"/>
            </a:endParaRPr>
          </a:p>
        </p:txBody>
      </p:sp>
      <p:sp>
        <p:nvSpPr>
          <p:cNvPr id="376" name="PlaceHolder 1"/>
          <p:cNvSpPr>
            <a:spLocks noGrp="1"/>
          </p:cNvSpPr>
          <p:nvPr>
            <p:ph type="title"/>
          </p:nvPr>
        </p:nvSpPr>
        <p:spPr>
          <a:xfrm>
            <a:off x="838080" y="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defTabSz="914400">
              <a:lnSpc>
                <a:spcPct val="90000"/>
              </a:lnSpc>
              <a:buNone/>
            </a:pPr>
            <a:r>
              <a:rPr b="1" lang="en-AU" sz="4400" strike="noStrike" u="none">
                <a:solidFill>
                  <a:schemeClr val="dk1"/>
                </a:solidFill>
                <a:uFillTx/>
                <a:latin typeface="Gotham Office"/>
              </a:rPr>
              <a:t>Euler’s formula</a:t>
            </a:r>
            <a:endParaRPr b="0" lang="en-US" sz="4400" strike="noStrike" u="none">
              <a:solidFill>
                <a:schemeClr val="dk1"/>
              </a:solidFill>
              <a:uFillTx/>
              <a:latin typeface="Gotham Office"/>
            </a:endParaRPr>
          </a:p>
        </p:txBody>
      </p:sp>
      <p:pic>
        <p:nvPicPr>
          <p:cNvPr id="377" name="Picture 3" descr=""/>
          <p:cNvPicPr/>
          <p:nvPr/>
        </p:nvPicPr>
        <p:blipFill>
          <a:blip r:embed="rId1"/>
          <a:stretch/>
        </p:blipFill>
        <p:spPr>
          <a:xfrm>
            <a:off x="11520" y="6100920"/>
            <a:ext cx="12191760" cy="7567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78" name="PlaceHolder 2"/>
          <p:cNvSpPr>
            <a:spLocks noGrp="1"/>
          </p:cNvSpPr>
          <p:nvPr>
            <p:ph/>
          </p:nvPr>
        </p:nvSpPr>
        <p:spPr>
          <a:xfrm>
            <a:off x="838080" y="1128600"/>
            <a:ext cx="11075040" cy="1062720"/>
          </a:xfrm>
          <a:prstGeom prst="rect">
            <a:avLst/>
          </a:prstGeom>
          <a:blipFill rotWithShape="0">
            <a:blip r:embed="rId2"/>
            <a:stretch>
              <a:fillRect l="-1157" t="-5724"/>
            </a:stretch>
          </a:blipFill>
          <a:ln w="0">
            <a:noFill/>
          </a:ln>
        </p:spPr>
        <p:txBody>
          <a:bodyPr lIns="91440" rIns="91440" tIns="45720" bIns="45720" anchor="t">
            <a:noAutofit/>
          </a:bodyPr>
          <a:p>
            <a:pPr marL="228600" indent="-228600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en-AU" sz="2800" strike="noStrike" u="none">
                <a:solidFill>
                  <a:srgbClr val="ffffff">
                    <a:alpha val="1000"/>
                  </a:srgbClr>
                </a:solidFill>
                <a:uFillTx/>
                <a:latin typeface="Gotham Office"/>
              </a:rPr>
              <a:t> </a:t>
            </a:r>
            <a:endParaRPr b="0" lang="en-US" sz="2800" strike="noStrike" u="none">
              <a:solidFill>
                <a:schemeClr val="dk1"/>
              </a:solidFill>
              <a:uFillTx/>
              <a:latin typeface="Gotham Office"/>
            </a:endParaRPr>
          </a:p>
        </p:txBody>
      </p:sp>
      <p:cxnSp>
        <p:nvCxnSpPr>
          <p:cNvPr id="379" name="Straight Connector 11"/>
          <p:cNvCxnSpPr/>
          <p:nvPr/>
        </p:nvCxnSpPr>
        <p:spPr>
          <a:xfrm>
            <a:off x="3191760" y="3129840"/>
            <a:ext cx="360" cy="2599920"/>
          </a:xfrm>
          <a:prstGeom prst="straightConnector1">
            <a:avLst/>
          </a:prstGeom>
          <a:ln w="57150">
            <a:solidFill>
              <a:srgbClr val="000000"/>
            </a:solidFill>
          </a:ln>
        </p:spPr>
      </p:cxnSp>
      <p:sp>
        <p:nvSpPr>
          <p:cNvPr id="380" name="Arc 15"/>
          <p:cNvSpPr/>
          <p:nvPr/>
        </p:nvSpPr>
        <p:spPr>
          <a:xfrm>
            <a:off x="1794240" y="3130560"/>
            <a:ext cx="2794680" cy="2598840"/>
          </a:xfrm>
          <a:prstGeom prst="arc">
            <a:avLst>
              <a:gd name="adj1" fmla="val 16200000"/>
              <a:gd name="adj2" fmla="val 274513"/>
            </a:avLst>
          </a:prstGeom>
          <a:noFill/>
          <a:ln w="57150"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endParaRPr b="0" lang="en-AU" sz="1800" strike="noStrike" u="none">
              <a:solidFill>
                <a:schemeClr val="dk1"/>
              </a:solidFill>
              <a:uFillTx/>
              <a:latin typeface="Gotham Office"/>
            </a:endParaRPr>
          </a:p>
        </p:txBody>
      </p:sp>
      <p:sp>
        <p:nvSpPr>
          <p:cNvPr id="381" name="Arc 16"/>
          <p:cNvSpPr/>
          <p:nvPr/>
        </p:nvSpPr>
        <p:spPr>
          <a:xfrm flipH="1">
            <a:off x="1793520" y="3130560"/>
            <a:ext cx="2794680" cy="2598840"/>
          </a:xfrm>
          <a:prstGeom prst="arc">
            <a:avLst>
              <a:gd name="adj1" fmla="val 16200000"/>
              <a:gd name="adj2" fmla="val 5388688"/>
            </a:avLst>
          </a:prstGeom>
          <a:noFill/>
          <a:ln w="57150"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endParaRPr b="0" lang="en-AU" sz="1800" strike="noStrike" u="none">
              <a:solidFill>
                <a:schemeClr val="dk1"/>
              </a:solidFill>
              <a:uFillTx/>
              <a:latin typeface="Gotham Office"/>
            </a:endParaRPr>
          </a:p>
        </p:txBody>
      </p:sp>
      <p:sp>
        <p:nvSpPr>
          <p:cNvPr id="382" name="Arc 13"/>
          <p:cNvSpPr/>
          <p:nvPr/>
        </p:nvSpPr>
        <p:spPr>
          <a:xfrm>
            <a:off x="3183480" y="2092320"/>
            <a:ext cx="2428560" cy="2428560"/>
          </a:xfrm>
          <a:prstGeom prst="arc">
            <a:avLst>
              <a:gd name="adj1" fmla="val 11293133"/>
              <a:gd name="adj2" fmla="val 4870521"/>
            </a:avLst>
          </a:prstGeom>
          <a:noFill/>
          <a:ln w="57150"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endParaRPr b="0" lang="en-AU" sz="1800" strike="noStrike" u="none">
              <a:solidFill>
                <a:schemeClr val="dk1"/>
              </a:solidFill>
              <a:uFillTx/>
              <a:latin typeface="Gotham Office"/>
            </a:endParaRPr>
          </a:p>
        </p:txBody>
      </p:sp>
      <p:sp>
        <p:nvSpPr>
          <p:cNvPr id="383" name="Arc 14"/>
          <p:cNvSpPr/>
          <p:nvPr/>
        </p:nvSpPr>
        <p:spPr>
          <a:xfrm>
            <a:off x="3191760" y="2092320"/>
            <a:ext cx="2428560" cy="2428560"/>
          </a:xfrm>
          <a:prstGeom prst="arc">
            <a:avLst>
              <a:gd name="adj1" fmla="val 4874509"/>
              <a:gd name="adj2" fmla="val 7621531"/>
            </a:avLst>
          </a:prstGeom>
          <a:noFill/>
          <a:ln w="57150"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endParaRPr b="0" lang="en-AU" sz="1800" strike="noStrike" u="none">
              <a:solidFill>
                <a:schemeClr val="dk1"/>
              </a:solidFill>
              <a:uFillTx/>
              <a:latin typeface="Gotham Office"/>
            </a:endParaRPr>
          </a:p>
        </p:txBody>
      </p:sp>
      <p:sp>
        <p:nvSpPr>
          <p:cNvPr id="384" name="Oval 7"/>
          <p:cNvSpPr/>
          <p:nvPr/>
        </p:nvSpPr>
        <p:spPr>
          <a:xfrm>
            <a:off x="4503600" y="4415040"/>
            <a:ext cx="179640" cy="179640"/>
          </a:xfrm>
          <a:prstGeom prst="ellipse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endParaRPr b="0" lang="en-AU" sz="1800" strike="noStrike" u="none">
              <a:solidFill>
                <a:schemeClr val="lt1"/>
              </a:solidFill>
              <a:uFillTx/>
              <a:latin typeface="Gotham Office"/>
            </a:endParaRPr>
          </a:p>
        </p:txBody>
      </p:sp>
      <p:sp>
        <p:nvSpPr>
          <p:cNvPr id="385" name="Oval 8"/>
          <p:cNvSpPr/>
          <p:nvPr/>
        </p:nvSpPr>
        <p:spPr>
          <a:xfrm>
            <a:off x="3591720" y="4185720"/>
            <a:ext cx="179640" cy="179640"/>
          </a:xfrm>
          <a:prstGeom prst="ellipse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endParaRPr b="0" lang="en-AU" sz="1800" strike="noStrike" u="none">
              <a:solidFill>
                <a:schemeClr val="lt1"/>
              </a:solidFill>
              <a:uFillTx/>
              <a:latin typeface="Gotham Office"/>
            </a:endParaRPr>
          </a:p>
        </p:txBody>
      </p:sp>
      <p:sp>
        <p:nvSpPr>
          <p:cNvPr id="386" name="Oval 9"/>
          <p:cNvSpPr/>
          <p:nvPr/>
        </p:nvSpPr>
        <p:spPr>
          <a:xfrm>
            <a:off x="3106800" y="3039120"/>
            <a:ext cx="179640" cy="179640"/>
          </a:xfrm>
          <a:prstGeom prst="ellipse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endParaRPr b="0" lang="en-AU" sz="1800" strike="noStrike" u="none">
              <a:solidFill>
                <a:schemeClr val="lt1"/>
              </a:solidFill>
              <a:uFillTx/>
              <a:latin typeface="Gotham Office"/>
            </a:endParaRPr>
          </a:p>
        </p:txBody>
      </p:sp>
      <p:sp>
        <p:nvSpPr>
          <p:cNvPr id="387" name="Oval 10"/>
          <p:cNvSpPr/>
          <p:nvPr/>
        </p:nvSpPr>
        <p:spPr>
          <a:xfrm>
            <a:off x="3106080" y="5637240"/>
            <a:ext cx="179640" cy="179640"/>
          </a:xfrm>
          <a:prstGeom prst="ellipse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endParaRPr b="0" lang="en-AU" sz="1800" strike="noStrike" u="none">
              <a:solidFill>
                <a:schemeClr val="lt1"/>
              </a:solidFill>
              <a:uFillTx/>
              <a:latin typeface="Gotham Office"/>
            </a:endParaRPr>
          </a:p>
        </p:txBody>
      </p:sp>
      <p:sp>
        <p:nvSpPr>
          <p:cNvPr id="388" name="Rectangle 32"/>
          <p:cNvSpPr/>
          <p:nvPr/>
        </p:nvSpPr>
        <p:spPr>
          <a:xfrm>
            <a:off x="7085880" y="2238480"/>
            <a:ext cx="719640" cy="533520"/>
          </a:xfrm>
          <a:prstGeom prst="rect">
            <a:avLst/>
          </a:prstGeom>
          <a:blipFill rotWithShape="0">
            <a:blip r:embed="rId3"/>
            <a:srcRect/>
            <a:stretch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defTabSz="914400">
              <a:lnSpc>
                <a:spcPct val="100000"/>
              </a:lnSpc>
            </a:pPr>
            <a:r>
              <a:rPr b="0" lang="en-AU" sz="1800" strike="noStrike" u="none">
                <a:solidFill>
                  <a:srgbClr val="ffffff">
                    <a:alpha val="1000"/>
                  </a:srgbClr>
                </a:solidFill>
                <a:uFillTx/>
                <a:latin typeface="Gotham Office"/>
              </a:rPr>
              <a:t> </a:t>
            </a:r>
            <a:endParaRPr b="0" lang="en-A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89" name="Rectangle 38"/>
          <p:cNvSpPr/>
          <p:nvPr/>
        </p:nvSpPr>
        <p:spPr>
          <a:xfrm>
            <a:off x="7805880" y="2238480"/>
            <a:ext cx="719640" cy="533520"/>
          </a:xfrm>
          <a:prstGeom prst="rect">
            <a:avLst/>
          </a:prstGeom>
          <a:blipFill rotWithShape="0">
            <a:blip r:embed="rId4"/>
            <a:srcRect/>
            <a:stretch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defTabSz="914400">
              <a:lnSpc>
                <a:spcPct val="100000"/>
              </a:lnSpc>
            </a:pPr>
            <a:r>
              <a:rPr b="0" lang="en-AU" sz="1800" strike="noStrike" u="none">
                <a:solidFill>
                  <a:srgbClr val="ffffff">
                    <a:alpha val="1000"/>
                  </a:srgbClr>
                </a:solidFill>
                <a:uFillTx/>
                <a:latin typeface="Gotham Office"/>
              </a:rPr>
              <a:t> </a:t>
            </a:r>
            <a:endParaRPr b="0" lang="en-A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90" name="Rectangle 40"/>
          <p:cNvSpPr/>
          <p:nvPr/>
        </p:nvSpPr>
        <p:spPr>
          <a:xfrm>
            <a:off x="8525880" y="2238480"/>
            <a:ext cx="719640" cy="533520"/>
          </a:xfrm>
          <a:prstGeom prst="rect">
            <a:avLst/>
          </a:prstGeom>
          <a:blipFill rotWithShape="0">
            <a:blip r:embed="rId5"/>
            <a:srcRect/>
            <a:stretch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defTabSz="914400">
              <a:lnSpc>
                <a:spcPct val="100000"/>
              </a:lnSpc>
            </a:pPr>
            <a:r>
              <a:rPr b="0" lang="en-AU" sz="1800" strike="noStrike" u="none">
                <a:solidFill>
                  <a:srgbClr val="ffffff">
                    <a:alpha val="1000"/>
                  </a:srgbClr>
                </a:solidFill>
                <a:uFillTx/>
                <a:latin typeface="Gotham Office"/>
              </a:rPr>
              <a:t> </a:t>
            </a:r>
            <a:endParaRPr b="0" lang="en-A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91" name="Rectangle 44"/>
          <p:cNvSpPr/>
          <p:nvPr/>
        </p:nvSpPr>
        <p:spPr>
          <a:xfrm>
            <a:off x="9245880" y="2238480"/>
            <a:ext cx="719640" cy="533520"/>
          </a:xfrm>
          <a:prstGeom prst="rect">
            <a:avLst/>
          </a:prstGeom>
          <a:blipFill rotWithShape="0">
            <a:blip r:embed="rId6"/>
            <a:srcRect/>
            <a:stretch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defTabSz="914400">
              <a:lnSpc>
                <a:spcPct val="100000"/>
              </a:lnSpc>
            </a:pPr>
            <a:r>
              <a:rPr b="0" lang="en-AU" sz="1800" strike="noStrike" u="none">
                <a:solidFill>
                  <a:srgbClr val="ffffff">
                    <a:alpha val="1000"/>
                  </a:srgbClr>
                </a:solidFill>
                <a:uFillTx/>
                <a:latin typeface="Gotham Office"/>
              </a:rPr>
              <a:t> </a:t>
            </a:r>
            <a:endParaRPr b="0" lang="en-A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92" name="Rectangle 45"/>
          <p:cNvSpPr/>
          <p:nvPr/>
        </p:nvSpPr>
        <p:spPr>
          <a:xfrm>
            <a:off x="7085880" y="2772360"/>
            <a:ext cx="719640" cy="533520"/>
          </a:xfrm>
          <a:prstGeom prst="rect">
            <a:avLst/>
          </a:prstGeom>
          <a:blipFill rotWithShape="0">
            <a:blip r:embed="rId7"/>
            <a:srcRect/>
            <a:stretch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defTabSz="914400">
              <a:lnSpc>
                <a:spcPct val="100000"/>
              </a:lnSpc>
            </a:pPr>
            <a:r>
              <a:rPr b="0" lang="en-AU" sz="1800" strike="noStrike" u="none">
                <a:solidFill>
                  <a:srgbClr val="ffffff">
                    <a:alpha val="1000"/>
                  </a:srgbClr>
                </a:solidFill>
                <a:uFillTx/>
                <a:latin typeface="Gotham Office"/>
              </a:rPr>
              <a:t> </a:t>
            </a:r>
            <a:endParaRPr b="0" lang="en-A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93" name="Rectangle 46"/>
          <p:cNvSpPr/>
          <p:nvPr/>
        </p:nvSpPr>
        <p:spPr>
          <a:xfrm>
            <a:off x="7805880" y="2772360"/>
            <a:ext cx="719640" cy="533520"/>
          </a:xfrm>
          <a:prstGeom prst="rect">
            <a:avLst/>
          </a:prstGeom>
          <a:blipFill rotWithShape="0">
            <a:blip r:embed="rId8"/>
            <a:srcRect/>
            <a:stretch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defTabSz="914400">
              <a:lnSpc>
                <a:spcPct val="100000"/>
              </a:lnSpc>
            </a:pPr>
            <a:r>
              <a:rPr b="0" lang="en-AU" sz="1800" strike="noStrike" u="none">
                <a:solidFill>
                  <a:srgbClr val="ffffff">
                    <a:alpha val="1000"/>
                  </a:srgbClr>
                </a:solidFill>
                <a:uFillTx/>
                <a:latin typeface="Gotham Office"/>
              </a:rPr>
              <a:t> </a:t>
            </a:r>
            <a:endParaRPr b="0" lang="en-A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94" name="Rectangle 47"/>
          <p:cNvSpPr/>
          <p:nvPr/>
        </p:nvSpPr>
        <p:spPr>
          <a:xfrm>
            <a:off x="8525880" y="2772360"/>
            <a:ext cx="719640" cy="533520"/>
          </a:xfrm>
          <a:prstGeom prst="rect">
            <a:avLst/>
          </a:prstGeom>
          <a:blipFill rotWithShape="0">
            <a:blip r:embed="rId9"/>
            <a:srcRect/>
            <a:stretch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defTabSz="914400">
              <a:lnSpc>
                <a:spcPct val="100000"/>
              </a:lnSpc>
            </a:pPr>
            <a:r>
              <a:rPr b="0" lang="en-AU" sz="1800" strike="noStrike" u="none">
                <a:solidFill>
                  <a:srgbClr val="ffffff">
                    <a:alpha val="1000"/>
                  </a:srgbClr>
                </a:solidFill>
                <a:uFillTx/>
                <a:latin typeface="Gotham Office"/>
              </a:rPr>
              <a:t> </a:t>
            </a:r>
            <a:endParaRPr b="0" lang="en-A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95" name="Rectangle 48"/>
          <p:cNvSpPr/>
          <p:nvPr/>
        </p:nvSpPr>
        <p:spPr>
          <a:xfrm>
            <a:off x="9245880" y="2772360"/>
            <a:ext cx="719640" cy="533520"/>
          </a:xfrm>
          <a:prstGeom prst="rect">
            <a:avLst/>
          </a:prstGeom>
          <a:blipFill rotWithShape="0">
            <a:blip r:embed="rId10"/>
            <a:srcRect/>
            <a:stretch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defTabSz="914400">
              <a:lnSpc>
                <a:spcPct val="100000"/>
              </a:lnSpc>
            </a:pPr>
            <a:r>
              <a:rPr b="0" lang="en-AU" sz="1800" strike="noStrike" u="none">
                <a:solidFill>
                  <a:srgbClr val="ffffff">
                    <a:alpha val="1000"/>
                  </a:srgbClr>
                </a:solidFill>
                <a:uFillTx/>
                <a:latin typeface="Gotham Office"/>
              </a:rPr>
              <a:t> </a:t>
            </a:r>
            <a:endParaRPr b="0" lang="en-A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96" name="Rectangle 49"/>
          <p:cNvSpPr/>
          <p:nvPr/>
        </p:nvSpPr>
        <p:spPr>
          <a:xfrm>
            <a:off x="7085880" y="3306240"/>
            <a:ext cx="719640" cy="533520"/>
          </a:xfrm>
          <a:prstGeom prst="rect">
            <a:avLst/>
          </a:prstGeom>
          <a:blipFill rotWithShape="0">
            <a:blip r:embed="rId11"/>
            <a:srcRect/>
            <a:stretch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defTabSz="914400">
              <a:lnSpc>
                <a:spcPct val="100000"/>
              </a:lnSpc>
            </a:pPr>
            <a:r>
              <a:rPr b="0" lang="en-AU" sz="1800" strike="noStrike" u="none">
                <a:solidFill>
                  <a:srgbClr val="ffffff">
                    <a:alpha val="1000"/>
                  </a:srgbClr>
                </a:solidFill>
                <a:uFillTx/>
                <a:latin typeface="Gotham Office"/>
              </a:rPr>
              <a:t> </a:t>
            </a:r>
            <a:endParaRPr b="0" lang="en-A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97" name="Rectangle 50"/>
          <p:cNvSpPr/>
          <p:nvPr/>
        </p:nvSpPr>
        <p:spPr>
          <a:xfrm>
            <a:off x="7805880" y="3306240"/>
            <a:ext cx="719640" cy="533520"/>
          </a:xfrm>
          <a:prstGeom prst="rect">
            <a:avLst/>
          </a:prstGeom>
          <a:blipFill rotWithShape="0">
            <a:blip r:embed="rId12"/>
            <a:srcRect/>
            <a:stretch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defTabSz="914400">
              <a:lnSpc>
                <a:spcPct val="100000"/>
              </a:lnSpc>
            </a:pPr>
            <a:r>
              <a:rPr b="0" lang="en-AU" sz="1800" strike="noStrike" u="none">
                <a:solidFill>
                  <a:srgbClr val="ffffff">
                    <a:alpha val="1000"/>
                  </a:srgbClr>
                </a:solidFill>
                <a:uFillTx/>
                <a:latin typeface="Gotham Office"/>
              </a:rPr>
              <a:t> </a:t>
            </a:r>
            <a:endParaRPr b="0" lang="en-A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98" name="Rectangle 51"/>
          <p:cNvSpPr/>
          <p:nvPr/>
        </p:nvSpPr>
        <p:spPr>
          <a:xfrm>
            <a:off x="8525880" y="3306240"/>
            <a:ext cx="719640" cy="533520"/>
          </a:xfrm>
          <a:prstGeom prst="rect">
            <a:avLst/>
          </a:prstGeom>
          <a:blipFill rotWithShape="0">
            <a:blip r:embed="rId13"/>
            <a:srcRect/>
            <a:stretch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defTabSz="914400">
              <a:lnSpc>
                <a:spcPct val="100000"/>
              </a:lnSpc>
            </a:pPr>
            <a:r>
              <a:rPr b="0" lang="en-AU" sz="1800" strike="noStrike" u="none">
                <a:solidFill>
                  <a:srgbClr val="ffffff">
                    <a:alpha val="1000"/>
                  </a:srgbClr>
                </a:solidFill>
                <a:uFillTx/>
                <a:latin typeface="Gotham Office"/>
              </a:rPr>
              <a:t> </a:t>
            </a:r>
            <a:endParaRPr b="0" lang="en-A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99" name="Rectangle 52"/>
          <p:cNvSpPr/>
          <p:nvPr/>
        </p:nvSpPr>
        <p:spPr>
          <a:xfrm>
            <a:off x="9245880" y="3306240"/>
            <a:ext cx="719640" cy="533520"/>
          </a:xfrm>
          <a:prstGeom prst="rect">
            <a:avLst/>
          </a:prstGeom>
          <a:blipFill rotWithShape="0">
            <a:blip r:embed="rId14"/>
            <a:srcRect/>
            <a:stretch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defTabSz="914400">
              <a:lnSpc>
                <a:spcPct val="100000"/>
              </a:lnSpc>
            </a:pPr>
            <a:r>
              <a:rPr b="0" lang="en-AU" sz="1800" strike="noStrike" u="none">
                <a:solidFill>
                  <a:srgbClr val="ffffff">
                    <a:alpha val="1000"/>
                  </a:srgbClr>
                </a:solidFill>
                <a:uFillTx/>
                <a:latin typeface="Gotham Office"/>
              </a:rPr>
              <a:t> </a:t>
            </a:r>
            <a:endParaRPr b="0" lang="en-A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00" name="Rectangle 53"/>
          <p:cNvSpPr/>
          <p:nvPr/>
        </p:nvSpPr>
        <p:spPr>
          <a:xfrm>
            <a:off x="7085880" y="3840120"/>
            <a:ext cx="719640" cy="533520"/>
          </a:xfrm>
          <a:prstGeom prst="rect">
            <a:avLst/>
          </a:prstGeom>
          <a:blipFill rotWithShape="0">
            <a:blip r:embed="rId15"/>
            <a:srcRect/>
            <a:stretch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defTabSz="914400">
              <a:lnSpc>
                <a:spcPct val="100000"/>
              </a:lnSpc>
            </a:pPr>
            <a:r>
              <a:rPr b="0" lang="en-AU" sz="1800" strike="noStrike" u="none">
                <a:solidFill>
                  <a:srgbClr val="ffffff">
                    <a:alpha val="1000"/>
                  </a:srgbClr>
                </a:solidFill>
                <a:uFillTx/>
                <a:latin typeface="Gotham Office"/>
              </a:rPr>
              <a:t> </a:t>
            </a:r>
            <a:endParaRPr b="0" lang="en-A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01" name="Rectangle 54"/>
          <p:cNvSpPr/>
          <p:nvPr/>
        </p:nvSpPr>
        <p:spPr>
          <a:xfrm>
            <a:off x="7805880" y="3840120"/>
            <a:ext cx="719640" cy="533520"/>
          </a:xfrm>
          <a:prstGeom prst="rect">
            <a:avLst/>
          </a:prstGeom>
          <a:blipFill rotWithShape="0">
            <a:blip r:embed="rId16"/>
            <a:srcRect/>
            <a:stretch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defTabSz="914400">
              <a:lnSpc>
                <a:spcPct val="100000"/>
              </a:lnSpc>
            </a:pPr>
            <a:r>
              <a:rPr b="0" lang="en-AU" sz="1800" strike="noStrike" u="none">
                <a:solidFill>
                  <a:srgbClr val="ffffff">
                    <a:alpha val="1000"/>
                  </a:srgbClr>
                </a:solidFill>
                <a:uFillTx/>
                <a:latin typeface="Gotham Office"/>
              </a:rPr>
              <a:t> </a:t>
            </a:r>
            <a:endParaRPr b="0" lang="en-A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02" name="Rectangle 55"/>
          <p:cNvSpPr/>
          <p:nvPr/>
        </p:nvSpPr>
        <p:spPr>
          <a:xfrm>
            <a:off x="8525880" y="3840120"/>
            <a:ext cx="719640" cy="533520"/>
          </a:xfrm>
          <a:prstGeom prst="rect">
            <a:avLst/>
          </a:prstGeom>
          <a:blipFill rotWithShape="0">
            <a:blip r:embed="rId17"/>
            <a:srcRect/>
            <a:stretch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defTabSz="914400">
              <a:lnSpc>
                <a:spcPct val="100000"/>
              </a:lnSpc>
            </a:pPr>
            <a:r>
              <a:rPr b="0" lang="en-AU" sz="1800" strike="noStrike" u="none">
                <a:solidFill>
                  <a:srgbClr val="ffffff">
                    <a:alpha val="1000"/>
                  </a:srgbClr>
                </a:solidFill>
                <a:uFillTx/>
                <a:latin typeface="Gotham Office"/>
              </a:rPr>
              <a:t> </a:t>
            </a:r>
            <a:endParaRPr b="0" lang="en-A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03" name="Rectangle 56"/>
          <p:cNvSpPr/>
          <p:nvPr/>
        </p:nvSpPr>
        <p:spPr>
          <a:xfrm>
            <a:off x="9245880" y="3840120"/>
            <a:ext cx="719640" cy="533520"/>
          </a:xfrm>
          <a:prstGeom prst="rect">
            <a:avLst/>
          </a:prstGeom>
          <a:blipFill rotWithShape="0">
            <a:blip r:embed="rId18"/>
            <a:srcRect/>
            <a:stretch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defTabSz="914400">
              <a:lnSpc>
                <a:spcPct val="100000"/>
              </a:lnSpc>
            </a:pPr>
            <a:r>
              <a:rPr b="0" lang="en-AU" sz="1800" strike="noStrike" u="none">
                <a:solidFill>
                  <a:srgbClr val="ffffff">
                    <a:alpha val="1000"/>
                  </a:srgbClr>
                </a:solidFill>
                <a:uFillTx/>
                <a:latin typeface="Gotham Office"/>
              </a:rPr>
              <a:t> </a:t>
            </a:r>
            <a:endParaRPr b="0" lang="en-A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04" name="Rectangle 60"/>
          <p:cNvSpPr/>
          <p:nvPr/>
        </p:nvSpPr>
        <p:spPr>
          <a:xfrm>
            <a:off x="7085880" y="4374000"/>
            <a:ext cx="719640" cy="533520"/>
          </a:xfrm>
          <a:prstGeom prst="rect">
            <a:avLst/>
          </a:prstGeom>
          <a:blipFill rotWithShape="0">
            <a:blip r:embed="rId19"/>
            <a:srcRect/>
            <a:stretch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defTabSz="914400">
              <a:lnSpc>
                <a:spcPct val="100000"/>
              </a:lnSpc>
            </a:pPr>
            <a:r>
              <a:rPr b="0" lang="en-AU" sz="1800" strike="noStrike" u="none">
                <a:solidFill>
                  <a:srgbClr val="ffffff">
                    <a:alpha val="1000"/>
                  </a:srgbClr>
                </a:solidFill>
                <a:uFillTx/>
                <a:latin typeface="Gotham Office"/>
              </a:rPr>
              <a:t> </a:t>
            </a:r>
            <a:endParaRPr b="0" lang="en-A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05" name="Rectangle 61"/>
          <p:cNvSpPr/>
          <p:nvPr/>
        </p:nvSpPr>
        <p:spPr>
          <a:xfrm>
            <a:off x="7805880" y="4374000"/>
            <a:ext cx="719640" cy="533520"/>
          </a:xfrm>
          <a:prstGeom prst="rect">
            <a:avLst/>
          </a:prstGeom>
          <a:blipFill rotWithShape="0">
            <a:blip r:embed="rId20"/>
            <a:srcRect/>
            <a:stretch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defTabSz="914400">
              <a:lnSpc>
                <a:spcPct val="100000"/>
              </a:lnSpc>
            </a:pPr>
            <a:r>
              <a:rPr b="0" lang="en-AU" sz="1800" strike="noStrike" u="none">
                <a:solidFill>
                  <a:srgbClr val="ffffff">
                    <a:alpha val="1000"/>
                  </a:srgbClr>
                </a:solidFill>
                <a:uFillTx/>
                <a:latin typeface="Gotham Office"/>
              </a:rPr>
              <a:t> </a:t>
            </a:r>
            <a:endParaRPr b="0" lang="en-A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06" name="Rectangle 62"/>
          <p:cNvSpPr/>
          <p:nvPr/>
        </p:nvSpPr>
        <p:spPr>
          <a:xfrm>
            <a:off x="8525880" y="4374000"/>
            <a:ext cx="719640" cy="533520"/>
          </a:xfrm>
          <a:prstGeom prst="rect">
            <a:avLst/>
          </a:prstGeom>
          <a:blipFill rotWithShape="0">
            <a:blip r:embed="rId21"/>
            <a:srcRect/>
            <a:stretch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defTabSz="914400">
              <a:lnSpc>
                <a:spcPct val="100000"/>
              </a:lnSpc>
            </a:pPr>
            <a:r>
              <a:rPr b="0" lang="en-AU" sz="1800" strike="noStrike" u="none">
                <a:solidFill>
                  <a:srgbClr val="ffffff">
                    <a:alpha val="1000"/>
                  </a:srgbClr>
                </a:solidFill>
                <a:uFillTx/>
                <a:latin typeface="Gotham Office"/>
              </a:rPr>
              <a:t> </a:t>
            </a:r>
            <a:endParaRPr b="0" lang="en-A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07" name="Rectangle 63"/>
          <p:cNvSpPr/>
          <p:nvPr/>
        </p:nvSpPr>
        <p:spPr>
          <a:xfrm>
            <a:off x="9245880" y="4374000"/>
            <a:ext cx="719640" cy="533520"/>
          </a:xfrm>
          <a:prstGeom prst="rect">
            <a:avLst/>
          </a:prstGeom>
          <a:blipFill rotWithShape="0">
            <a:blip r:embed="rId22"/>
            <a:srcRect/>
            <a:stretch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defTabSz="914400">
              <a:lnSpc>
                <a:spcPct val="100000"/>
              </a:lnSpc>
            </a:pPr>
            <a:r>
              <a:rPr b="0" lang="en-AU" sz="1800" strike="noStrike" u="none">
                <a:solidFill>
                  <a:srgbClr val="ffffff">
                    <a:alpha val="1000"/>
                  </a:srgbClr>
                </a:solidFill>
                <a:uFillTx/>
                <a:latin typeface="Gotham Office"/>
              </a:rPr>
              <a:t> </a:t>
            </a:r>
            <a:endParaRPr b="0" lang="en-A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08" name="Rectangle 64"/>
          <p:cNvSpPr/>
          <p:nvPr/>
        </p:nvSpPr>
        <p:spPr>
          <a:xfrm>
            <a:off x="7085880" y="4907880"/>
            <a:ext cx="719640" cy="533520"/>
          </a:xfrm>
          <a:prstGeom prst="rect">
            <a:avLst/>
          </a:prstGeom>
          <a:blipFill rotWithShape="0">
            <a:blip r:embed="rId23"/>
            <a:srcRect/>
            <a:stretch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defTabSz="914400">
              <a:lnSpc>
                <a:spcPct val="100000"/>
              </a:lnSpc>
            </a:pPr>
            <a:r>
              <a:rPr b="0" lang="en-AU" sz="1800" strike="noStrike" u="none">
                <a:solidFill>
                  <a:srgbClr val="ffffff">
                    <a:alpha val="1000"/>
                  </a:srgbClr>
                </a:solidFill>
                <a:uFillTx/>
                <a:latin typeface="Gotham Office"/>
              </a:rPr>
              <a:t> </a:t>
            </a:r>
            <a:endParaRPr b="0" lang="en-A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09" name="Rectangle 65"/>
          <p:cNvSpPr/>
          <p:nvPr/>
        </p:nvSpPr>
        <p:spPr>
          <a:xfrm>
            <a:off x="7805880" y="4907880"/>
            <a:ext cx="719640" cy="533520"/>
          </a:xfrm>
          <a:prstGeom prst="rect">
            <a:avLst/>
          </a:prstGeom>
          <a:blipFill rotWithShape="0">
            <a:blip r:embed="rId24"/>
            <a:srcRect/>
            <a:stretch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defTabSz="914400">
              <a:lnSpc>
                <a:spcPct val="100000"/>
              </a:lnSpc>
            </a:pPr>
            <a:r>
              <a:rPr b="0" lang="en-AU" sz="1800" strike="noStrike" u="none">
                <a:solidFill>
                  <a:srgbClr val="ffffff">
                    <a:alpha val="1000"/>
                  </a:srgbClr>
                </a:solidFill>
                <a:uFillTx/>
                <a:latin typeface="Gotham Office"/>
              </a:rPr>
              <a:t> </a:t>
            </a:r>
            <a:endParaRPr b="0" lang="en-A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10" name="Rectangle 66"/>
          <p:cNvSpPr/>
          <p:nvPr/>
        </p:nvSpPr>
        <p:spPr>
          <a:xfrm>
            <a:off x="8525880" y="4907880"/>
            <a:ext cx="719640" cy="533520"/>
          </a:xfrm>
          <a:prstGeom prst="rect">
            <a:avLst/>
          </a:prstGeom>
          <a:blipFill rotWithShape="0">
            <a:blip r:embed="rId25"/>
            <a:srcRect/>
            <a:stretch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defTabSz="914400">
              <a:lnSpc>
                <a:spcPct val="100000"/>
              </a:lnSpc>
            </a:pPr>
            <a:r>
              <a:rPr b="0" lang="en-AU" sz="1800" strike="noStrike" u="none">
                <a:solidFill>
                  <a:srgbClr val="ffffff">
                    <a:alpha val="1000"/>
                  </a:srgbClr>
                </a:solidFill>
                <a:uFillTx/>
                <a:latin typeface="Gotham Office"/>
              </a:rPr>
              <a:t> </a:t>
            </a:r>
            <a:endParaRPr b="0" lang="en-A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11" name="Rectangle 67"/>
          <p:cNvSpPr/>
          <p:nvPr/>
        </p:nvSpPr>
        <p:spPr>
          <a:xfrm>
            <a:off x="9245880" y="4907880"/>
            <a:ext cx="719640" cy="533520"/>
          </a:xfrm>
          <a:prstGeom prst="rect">
            <a:avLst/>
          </a:prstGeom>
          <a:blipFill rotWithShape="0">
            <a:blip r:embed="rId26"/>
            <a:srcRect/>
            <a:stretch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defTabSz="914400">
              <a:lnSpc>
                <a:spcPct val="100000"/>
              </a:lnSpc>
            </a:pPr>
            <a:r>
              <a:rPr b="0" lang="en-AU" sz="1800" strike="noStrike" u="none">
                <a:solidFill>
                  <a:srgbClr val="ffffff">
                    <a:alpha val="1000"/>
                  </a:srgbClr>
                </a:solidFill>
                <a:uFillTx/>
                <a:latin typeface="Gotham Office"/>
              </a:rPr>
              <a:t> </a:t>
            </a:r>
            <a:endParaRPr b="0" lang="en-A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grpSp>
        <p:nvGrpSpPr>
          <p:cNvPr id="412" name="Group 77"/>
          <p:cNvGrpSpPr/>
          <p:nvPr/>
        </p:nvGrpSpPr>
        <p:grpSpPr>
          <a:xfrm>
            <a:off x="7085520" y="1703520"/>
            <a:ext cx="2880000" cy="4267080"/>
            <a:chOff x="7085520" y="1703520"/>
            <a:chExt cx="2880000" cy="4267080"/>
          </a:xfrm>
        </p:grpSpPr>
        <p:sp>
          <p:nvSpPr>
            <p:cNvPr id="413" name="Rectangle 21"/>
            <p:cNvSpPr/>
            <p:nvPr/>
          </p:nvSpPr>
          <p:spPr>
            <a:xfrm>
              <a:off x="7085880" y="1703880"/>
              <a:ext cx="719640" cy="533520"/>
            </a:xfrm>
            <a:prstGeom prst="rect">
              <a:avLst/>
            </a:prstGeom>
            <a:blipFill rotWithShape="0">
              <a:blip r:embed="rId27"/>
              <a:srcRect/>
              <a:stretch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t">
              <a:noAutofit/>
            </a:bodyPr>
            <a:p>
              <a:pPr defTabSz="914400">
                <a:lnSpc>
                  <a:spcPct val="100000"/>
                </a:lnSpc>
              </a:pPr>
              <a:r>
                <a:rPr b="0" lang="en-AU" sz="1800" strike="noStrike" u="none">
                  <a:solidFill>
                    <a:srgbClr val="ffffff">
                      <a:alpha val="1000"/>
                    </a:srgbClr>
                  </a:solidFill>
                  <a:uFillTx/>
                  <a:latin typeface="Gotham Office"/>
                </a:rPr>
                <a:t> </a:t>
              </a:r>
              <a:endParaRPr b="0" lang="en-AU" sz="18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414" name="Rectangle 23"/>
            <p:cNvSpPr/>
            <p:nvPr/>
          </p:nvSpPr>
          <p:spPr>
            <a:xfrm>
              <a:off x="7805880" y="1703880"/>
              <a:ext cx="719640" cy="533520"/>
            </a:xfrm>
            <a:prstGeom prst="rect">
              <a:avLst/>
            </a:prstGeom>
            <a:blipFill rotWithShape="0">
              <a:blip r:embed="rId28"/>
              <a:srcRect/>
              <a:stretch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t">
              <a:noAutofit/>
            </a:bodyPr>
            <a:p>
              <a:pPr defTabSz="914400">
                <a:lnSpc>
                  <a:spcPct val="100000"/>
                </a:lnSpc>
              </a:pPr>
              <a:r>
                <a:rPr b="0" lang="en-AU" sz="1800" strike="noStrike" u="none">
                  <a:solidFill>
                    <a:srgbClr val="ffffff">
                      <a:alpha val="1000"/>
                    </a:srgbClr>
                  </a:solidFill>
                  <a:uFillTx/>
                  <a:latin typeface="Gotham Office"/>
                </a:rPr>
                <a:t> </a:t>
              </a:r>
              <a:endParaRPr b="0" lang="en-AU" sz="18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415" name="Rectangle 24"/>
            <p:cNvSpPr/>
            <p:nvPr/>
          </p:nvSpPr>
          <p:spPr>
            <a:xfrm>
              <a:off x="8525880" y="1703880"/>
              <a:ext cx="719640" cy="533520"/>
            </a:xfrm>
            <a:prstGeom prst="rect">
              <a:avLst/>
            </a:prstGeom>
            <a:blipFill rotWithShape="0">
              <a:blip r:embed="rId29"/>
              <a:srcRect/>
              <a:stretch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t">
              <a:noAutofit/>
            </a:bodyPr>
            <a:p>
              <a:pPr defTabSz="914400">
                <a:lnSpc>
                  <a:spcPct val="100000"/>
                </a:lnSpc>
              </a:pPr>
              <a:r>
                <a:rPr b="0" lang="en-AU" sz="1800" strike="noStrike" u="none">
                  <a:solidFill>
                    <a:srgbClr val="ffffff">
                      <a:alpha val="1000"/>
                    </a:srgbClr>
                  </a:solidFill>
                  <a:uFillTx/>
                  <a:latin typeface="Gotham Office"/>
                </a:rPr>
                <a:t> </a:t>
              </a:r>
              <a:endParaRPr b="0" lang="en-AU" sz="18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416" name="Rectangle 25"/>
            <p:cNvSpPr/>
            <p:nvPr/>
          </p:nvSpPr>
          <p:spPr>
            <a:xfrm>
              <a:off x="9245880" y="1703880"/>
              <a:ext cx="719640" cy="533520"/>
            </a:xfrm>
            <a:prstGeom prst="rect">
              <a:avLst/>
            </a:prstGeom>
            <a:blipFill rotWithShape="0">
              <a:blip r:embed="rId30"/>
              <a:srcRect/>
              <a:stretch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t">
              <a:noAutofit/>
            </a:bodyPr>
            <a:p>
              <a:pPr defTabSz="914400">
                <a:lnSpc>
                  <a:spcPct val="100000"/>
                </a:lnSpc>
              </a:pPr>
              <a:r>
                <a:rPr b="0" lang="en-AU" sz="1800" strike="noStrike" u="none">
                  <a:solidFill>
                    <a:srgbClr val="ffffff">
                      <a:alpha val="1000"/>
                    </a:srgbClr>
                  </a:solidFill>
                  <a:uFillTx/>
                  <a:latin typeface="Gotham Office"/>
                </a:rPr>
                <a:t> </a:t>
              </a:r>
              <a:endParaRPr b="0" lang="en-AU" sz="18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cxnSp>
          <p:nvCxnSpPr>
            <p:cNvPr id="417" name="Straight Connector 69"/>
            <p:cNvCxnSpPr/>
            <p:nvPr/>
          </p:nvCxnSpPr>
          <p:spPr>
            <a:xfrm>
              <a:off x="7085520" y="2237400"/>
              <a:ext cx="2880360" cy="360"/>
            </a:xfrm>
            <a:prstGeom prst="straightConnector1">
              <a:avLst/>
            </a:prstGeom>
            <a:ln w="28575">
              <a:solidFill>
                <a:srgbClr val="000000"/>
              </a:solidFill>
            </a:ln>
          </p:spPr>
        </p:cxnSp>
        <p:cxnSp>
          <p:nvCxnSpPr>
            <p:cNvPr id="418" name="Straight Connector 70"/>
            <p:cNvCxnSpPr/>
            <p:nvPr/>
          </p:nvCxnSpPr>
          <p:spPr>
            <a:xfrm>
              <a:off x="8525520" y="1703520"/>
              <a:ext cx="360" cy="4267440"/>
            </a:xfrm>
            <a:prstGeom prst="straightConnector1">
              <a:avLst/>
            </a:prstGeom>
            <a:ln w="28575">
              <a:solidFill>
                <a:srgbClr val="000000"/>
              </a:solidFill>
            </a:ln>
          </p:spPr>
        </p:cxnSp>
        <p:cxnSp>
          <p:nvCxnSpPr>
            <p:cNvPr id="419" name="Straight Connector 73"/>
            <p:cNvCxnSpPr/>
            <p:nvPr/>
          </p:nvCxnSpPr>
          <p:spPr>
            <a:xfrm>
              <a:off x="9249480" y="1703520"/>
              <a:ext cx="360" cy="4267440"/>
            </a:xfrm>
            <a:prstGeom prst="straightConnector1">
              <a:avLst/>
            </a:prstGeom>
            <a:ln w="28575">
              <a:solidFill>
                <a:srgbClr val="000000"/>
              </a:solidFill>
            </a:ln>
          </p:spPr>
        </p:cxnSp>
      </p:grpSp>
      <p:sp>
        <p:nvSpPr>
          <p:cNvPr id="420" name="Rectangle 78"/>
          <p:cNvSpPr/>
          <p:nvPr/>
        </p:nvSpPr>
        <p:spPr>
          <a:xfrm>
            <a:off x="7805880" y="5436720"/>
            <a:ext cx="719640" cy="533520"/>
          </a:xfrm>
          <a:prstGeom prst="rect">
            <a:avLst/>
          </a:prstGeom>
          <a:blipFill rotWithShape="0">
            <a:blip r:embed="rId31"/>
            <a:srcRect/>
            <a:stretch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defTabSz="914400">
              <a:lnSpc>
                <a:spcPct val="100000"/>
              </a:lnSpc>
            </a:pPr>
            <a:r>
              <a:rPr b="0" lang="en-AU" sz="1800" strike="noStrike" u="none">
                <a:solidFill>
                  <a:srgbClr val="ffffff">
                    <a:alpha val="1000"/>
                  </a:srgbClr>
                </a:solidFill>
                <a:uFillTx/>
                <a:latin typeface="Gotham Office"/>
              </a:rPr>
              <a:t> </a:t>
            </a:r>
            <a:endParaRPr b="0" lang="en-A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21" name="Rectangle 79"/>
          <p:cNvSpPr/>
          <p:nvPr/>
        </p:nvSpPr>
        <p:spPr>
          <a:xfrm>
            <a:off x="8525880" y="5436720"/>
            <a:ext cx="719640" cy="533520"/>
          </a:xfrm>
          <a:prstGeom prst="rect">
            <a:avLst/>
          </a:prstGeom>
          <a:blipFill rotWithShape="0">
            <a:blip r:embed="rId32"/>
            <a:srcRect/>
            <a:stretch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defTabSz="914400">
              <a:lnSpc>
                <a:spcPct val="100000"/>
              </a:lnSpc>
            </a:pPr>
            <a:r>
              <a:rPr b="0" lang="en-AU" sz="1800" strike="noStrike" u="none">
                <a:solidFill>
                  <a:srgbClr val="ffffff">
                    <a:alpha val="1000"/>
                  </a:srgbClr>
                </a:solidFill>
                <a:uFillTx/>
                <a:latin typeface="Gotham Office"/>
              </a:rPr>
              <a:t> </a:t>
            </a:r>
            <a:endParaRPr b="0" lang="en-A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22" name="Rectangle 80"/>
          <p:cNvSpPr/>
          <p:nvPr/>
        </p:nvSpPr>
        <p:spPr>
          <a:xfrm>
            <a:off x="9245880" y="5436720"/>
            <a:ext cx="719640" cy="533520"/>
          </a:xfrm>
          <a:prstGeom prst="rect">
            <a:avLst/>
          </a:prstGeom>
          <a:blipFill rotWithShape="0">
            <a:blip r:embed="rId33"/>
            <a:srcRect/>
            <a:stretch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defTabSz="914400">
              <a:lnSpc>
                <a:spcPct val="100000"/>
              </a:lnSpc>
            </a:pPr>
            <a:r>
              <a:rPr b="0" lang="en-AU" sz="1800" strike="noStrike" u="none">
                <a:solidFill>
                  <a:srgbClr val="ffffff">
                    <a:alpha val="1000"/>
                  </a:srgbClr>
                </a:solidFill>
                <a:uFillTx/>
                <a:latin typeface="Gotham Office"/>
              </a:rPr>
              <a:t> </a:t>
            </a:r>
            <a:endParaRPr b="0" lang="en-A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203" dur="indefinite" restart="never" nodeType="tmRoot">
          <p:childTnLst>
            <p:seq>
              <p:cTn id="204" dur="indefinite" nodeType="mainSeq">
                <p:childTnLst>
                  <p:par>
                    <p:cTn id="205" fill="hold">
                      <p:stCondLst>
                        <p:cond delay="0"/>
                      </p:stCondLst>
                      <p:childTnLst>
                        <p:par>
                          <p:cTn id="206" fill="hold">
                            <p:stCondLst>
                              <p:cond delay="0"/>
                            </p:stCondLst>
                            <p:childTnLst>
                              <p:par>
                                <p:cTn id="207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9" fill="hold">
                      <p:stCondLst>
                        <p:cond delay="indefinite"/>
                      </p:stCondLst>
                      <p:childTnLst>
                        <p:par>
                          <p:cTn id="210" fill="hold">
                            <p:stCondLst>
                              <p:cond delay="0"/>
                            </p:stCondLst>
                            <p:childTnLst>
                              <p:par>
                                <p:cTn id="21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3" fill="hold">
                      <p:stCondLst>
                        <p:cond delay="indefinite"/>
                      </p:stCondLst>
                      <p:childTnLst>
                        <p:par>
                          <p:cTn id="214" fill="hold">
                            <p:stCondLst>
                              <p:cond delay="0"/>
                            </p:stCondLst>
                            <p:childTnLst>
                              <p:par>
                                <p:cTn id="21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7" fill="hold">
                      <p:stCondLst>
                        <p:cond delay="indefinite"/>
                      </p:stCondLst>
                      <p:childTnLst>
                        <p:par>
                          <p:cTn id="218" fill="hold">
                            <p:stCondLst>
                              <p:cond delay="0"/>
                            </p:stCondLst>
                            <p:childTnLst>
                              <p:par>
                                <p:cTn id="21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1" fill="hold">
                      <p:stCondLst>
                        <p:cond delay="indefinite"/>
                      </p:stCondLst>
                      <p:childTnLst>
                        <p:par>
                          <p:cTn id="222" fill="hold">
                            <p:stCondLst>
                              <p:cond delay="0"/>
                            </p:stCondLst>
                            <p:childTnLst>
                              <p:par>
                                <p:cTn id="22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5" fill="hold">
                      <p:stCondLst>
                        <p:cond delay="indefinite"/>
                      </p:stCondLst>
                      <p:childTnLst>
                        <p:par>
                          <p:cTn id="226" fill="hold">
                            <p:stCondLst>
                              <p:cond delay="0"/>
                            </p:stCondLst>
                            <p:childTnLst>
                              <p:par>
                                <p:cTn id="227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9" fill="hold">
                      <p:stCondLst>
                        <p:cond delay="indefinite"/>
                      </p:stCondLst>
                      <p:childTnLst>
                        <p:par>
                          <p:cTn id="230" fill="hold">
                            <p:stCondLst>
                              <p:cond delay="0"/>
                            </p:stCondLst>
                            <p:childTnLst>
                              <p:par>
                                <p:cTn id="23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3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5" fill="hold">
                      <p:stCondLst>
                        <p:cond delay="indefinite"/>
                      </p:stCondLst>
                      <p:childTnLst>
                        <p:par>
                          <p:cTn id="236" fill="hold">
                            <p:stCondLst>
                              <p:cond delay="0"/>
                            </p:stCondLst>
                            <p:childTnLst>
                              <p:par>
                                <p:cTn id="237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9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1" fill="hold">
                      <p:stCondLst>
                        <p:cond delay="indefinite"/>
                      </p:stCondLst>
                      <p:childTnLst>
                        <p:par>
                          <p:cTn id="242" fill="hold">
                            <p:stCondLst>
                              <p:cond delay="0"/>
                            </p:stCondLst>
                            <p:childTnLst>
                              <p:par>
                                <p:cTn id="24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5" fill="hold">
                      <p:stCondLst>
                        <p:cond delay="indefinite"/>
                      </p:stCondLst>
                      <p:childTnLst>
                        <p:par>
                          <p:cTn id="246" fill="hold">
                            <p:stCondLst>
                              <p:cond delay="0"/>
                            </p:stCondLst>
                            <p:childTnLst>
                              <p:par>
                                <p:cTn id="247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9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1" fill="hold">
                      <p:stCondLst>
                        <p:cond delay="indefinite"/>
                      </p:stCondLst>
                      <p:childTnLst>
                        <p:par>
                          <p:cTn id="252" fill="hold">
                            <p:stCondLst>
                              <p:cond delay="0"/>
                            </p:stCondLst>
                            <p:childTnLst>
                              <p:par>
                                <p:cTn id="25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5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7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9" fill="hold">
                      <p:stCondLst>
                        <p:cond delay="indefinite"/>
                      </p:stCondLst>
                      <p:childTnLst>
                        <p:par>
                          <p:cTn id="260" fill="hold">
                            <p:stCondLst>
                              <p:cond delay="0"/>
                            </p:stCondLst>
                            <p:childTnLst>
                              <p:par>
                                <p:cTn id="26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3" fill="hold">
                      <p:stCondLst>
                        <p:cond delay="indefinite"/>
                      </p:stCondLst>
                      <p:childTnLst>
                        <p:par>
                          <p:cTn id="264" fill="hold">
                            <p:stCondLst>
                              <p:cond delay="0"/>
                            </p:stCondLst>
                            <p:childTnLst>
                              <p:par>
                                <p:cTn id="26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7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9" fill="hold">
                      <p:stCondLst>
                        <p:cond delay="indefinite"/>
                      </p:stCondLst>
                      <p:childTnLst>
                        <p:par>
                          <p:cTn id="270" fill="hold">
                            <p:stCondLst>
                              <p:cond delay="0"/>
                            </p:stCondLst>
                            <p:childTnLst>
                              <p:par>
                                <p:cTn id="27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3" fill="hold">
                      <p:stCondLst>
                        <p:cond delay="indefinite"/>
                      </p:stCondLst>
                      <p:childTnLst>
                        <p:par>
                          <p:cTn id="274" fill="hold">
                            <p:stCondLst>
                              <p:cond delay="0"/>
                            </p:stCondLst>
                            <p:childTnLst>
                              <p:par>
                                <p:cTn id="27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7" fill="hold">
                      <p:stCondLst>
                        <p:cond delay="indefinite"/>
                      </p:stCondLst>
                      <p:childTnLst>
                        <p:par>
                          <p:cTn id="278" fill="hold">
                            <p:stCondLst>
                              <p:cond delay="0"/>
                            </p:stCondLst>
                            <p:childTnLst>
                              <p:par>
                                <p:cTn id="27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1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3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5" fill="hold">
                      <p:stCondLst>
                        <p:cond delay="indefinite"/>
                      </p:stCondLst>
                      <p:childTnLst>
                        <p:par>
                          <p:cTn id="286" fill="hold">
                            <p:stCondLst>
                              <p:cond delay="0"/>
                            </p:stCondLst>
                            <p:childTnLst>
                              <p:par>
                                <p:cTn id="287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9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1" fill="hold">
                      <p:stCondLst>
                        <p:cond delay="indefinite"/>
                      </p:stCondLst>
                      <p:childTnLst>
                        <p:par>
                          <p:cTn id="292" fill="hold">
                            <p:stCondLst>
                              <p:cond delay="0"/>
                            </p:stCondLst>
                            <p:childTnLst>
                              <p:par>
                                <p:cTn id="29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5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7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9" fill="hold">
                      <p:stCondLst>
                        <p:cond delay="indefinite"/>
                      </p:stCondLst>
                      <p:childTnLst>
                        <p:par>
                          <p:cTn id="300" fill="hold">
                            <p:stCondLst>
                              <p:cond delay="0"/>
                            </p:stCondLst>
                            <p:childTnLst>
                              <p:par>
                                <p:cTn id="30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3" fill="hold">
                      <p:stCondLst>
                        <p:cond delay="indefinite"/>
                      </p:stCondLst>
                      <p:childTnLst>
                        <p:par>
                          <p:cTn id="304" fill="hold">
                            <p:stCondLst>
                              <p:cond delay="0"/>
                            </p:stCondLst>
                            <p:childTnLst>
                              <p:par>
                                <p:cTn id="30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7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9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3" name="PlaceHolder 1"/>
          <p:cNvSpPr>
            <a:spLocks noGrp="1"/>
          </p:cNvSpPr>
          <p:nvPr>
            <p:ph type="title"/>
          </p:nvPr>
        </p:nvSpPr>
        <p:spPr>
          <a:xfrm>
            <a:off x="838080" y="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defTabSz="914400">
              <a:lnSpc>
                <a:spcPct val="90000"/>
              </a:lnSpc>
              <a:buNone/>
            </a:pPr>
            <a:r>
              <a:rPr b="1" lang="en-AU" sz="4400" strike="noStrike" u="none">
                <a:solidFill>
                  <a:schemeClr val="dk1"/>
                </a:solidFill>
                <a:uFillTx/>
                <a:latin typeface="Gotham Office"/>
              </a:rPr>
              <a:t>Formula for number of moves</a:t>
            </a:r>
            <a:endParaRPr b="0" lang="en-US" sz="4400" strike="noStrike" u="none">
              <a:solidFill>
                <a:schemeClr val="dk1"/>
              </a:solidFill>
              <a:uFillTx/>
              <a:latin typeface="Gotham Office"/>
            </a:endParaRPr>
          </a:p>
        </p:txBody>
      </p:sp>
      <p:sp>
        <p:nvSpPr>
          <p:cNvPr id="424" name="PlaceHolder 2"/>
          <p:cNvSpPr>
            <a:spLocks noGrp="1"/>
          </p:cNvSpPr>
          <p:nvPr>
            <p:ph/>
          </p:nvPr>
        </p:nvSpPr>
        <p:spPr>
          <a:xfrm>
            <a:off x="838080" y="1325520"/>
            <a:ext cx="10515240" cy="4851000"/>
          </a:xfrm>
          <a:prstGeom prst="rect">
            <a:avLst/>
          </a:prstGeom>
          <a:blipFill rotWithShape="0">
            <a:blip r:embed="rId1"/>
            <a:stretch>
              <a:fillRect l="-1044" t="-1261"/>
            </a:stretch>
          </a:blipFill>
          <a:ln w="0">
            <a:noFill/>
          </a:ln>
        </p:spPr>
        <p:txBody>
          <a:bodyPr lIns="91440" rIns="91440" tIns="45720" bIns="45720" anchor="t">
            <a:noAutofit/>
          </a:bodyPr>
          <a:p>
            <a:pPr marL="228600" indent="-228600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en-AU" sz="2800" strike="noStrike" u="none">
                <a:solidFill>
                  <a:srgbClr val="ffffff">
                    <a:alpha val="1000"/>
                  </a:srgbClr>
                </a:solidFill>
                <a:uFillTx/>
                <a:latin typeface="Gotham Office"/>
              </a:rPr>
              <a:t> </a:t>
            </a:r>
            <a:endParaRPr b="0" lang="en-US" sz="2800" strike="noStrike" u="none">
              <a:solidFill>
                <a:schemeClr val="dk1"/>
              </a:solidFill>
              <a:uFillTx/>
              <a:latin typeface="Gotham Office"/>
            </a:endParaRPr>
          </a:p>
        </p:txBody>
      </p:sp>
      <p:pic>
        <p:nvPicPr>
          <p:cNvPr id="425" name="Picture 3" descr=""/>
          <p:cNvPicPr/>
          <p:nvPr/>
        </p:nvPicPr>
        <p:blipFill>
          <a:blip r:embed="rId2"/>
          <a:stretch/>
        </p:blipFill>
        <p:spPr>
          <a:xfrm>
            <a:off x="0" y="6100920"/>
            <a:ext cx="12191760" cy="7567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426" name="Rectangle 49"/>
          <p:cNvSpPr/>
          <p:nvPr/>
        </p:nvSpPr>
        <p:spPr>
          <a:xfrm>
            <a:off x="5545080" y="5450040"/>
            <a:ext cx="719640" cy="533520"/>
          </a:xfrm>
          <a:prstGeom prst="rect">
            <a:avLst/>
          </a:prstGeom>
          <a:blipFill rotWithShape="0">
            <a:blip r:embed="rId3"/>
            <a:srcRect/>
            <a:stretch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defTabSz="914400">
              <a:lnSpc>
                <a:spcPct val="100000"/>
              </a:lnSpc>
            </a:pPr>
            <a:r>
              <a:rPr b="0" lang="en-AU" sz="1800" strike="noStrike" u="none">
                <a:solidFill>
                  <a:srgbClr val="ffffff">
                    <a:alpha val="1000"/>
                  </a:srgbClr>
                </a:solidFill>
                <a:uFillTx/>
                <a:latin typeface="Gotham Office"/>
              </a:rPr>
              <a:t> </a:t>
            </a:r>
            <a:endParaRPr b="0" lang="en-A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grpSp>
        <p:nvGrpSpPr>
          <p:cNvPr id="427" name="Group 90"/>
          <p:cNvGrpSpPr/>
          <p:nvPr/>
        </p:nvGrpSpPr>
        <p:grpSpPr>
          <a:xfrm>
            <a:off x="6504120" y="2863800"/>
            <a:ext cx="1448640" cy="2668320"/>
            <a:chOff x="6504120" y="2863800"/>
            <a:chExt cx="1448640" cy="2668320"/>
          </a:xfrm>
        </p:grpSpPr>
        <p:grpSp>
          <p:nvGrpSpPr>
            <p:cNvPr id="428" name="Group 81"/>
            <p:cNvGrpSpPr/>
            <p:nvPr/>
          </p:nvGrpSpPr>
          <p:grpSpPr>
            <a:xfrm>
              <a:off x="6504120" y="2863800"/>
              <a:ext cx="1448640" cy="2668320"/>
              <a:chOff x="6504120" y="2863800"/>
              <a:chExt cx="1448640" cy="2668320"/>
            </a:xfrm>
          </p:grpSpPr>
          <p:sp>
            <p:nvSpPr>
              <p:cNvPr id="429" name="Rectangle 29"/>
              <p:cNvSpPr/>
              <p:nvPr/>
            </p:nvSpPr>
            <p:spPr>
              <a:xfrm>
                <a:off x="6505200" y="3395880"/>
                <a:ext cx="719640" cy="533520"/>
              </a:xfrm>
              <a:prstGeom prst="rect">
                <a:avLst/>
              </a:prstGeom>
              <a:blipFill rotWithShape="0">
                <a:blip r:embed="rId4"/>
                <a:srcRect/>
                <a:stretch/>
              </a:blip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5000" bIns="45000" anchor="t">
                <a:noAutofit/>
              </a:bodyPr>
              <a:p>
                <a:pPr defTabSz="914400">
                  <a:lnSpc>
                    <a:spcPct val="100000"/>
                  </a:lnSpc>
                </a:pPr>
                <a:r>
                  <a:rPr b="0" lang="en-AU" sz="1800" strike="noStrike" u="none">
                    <a:solidFill>
                      <a:srgbClr val="ffffff">
                        <a:alpha val="1000"/>
                      </a:srgbClr>
                    </a:solidFill>
                    <a:uFillTx/>
                    <a:latin typeface="Gotham Office"/>
                  </a:rPr>
                  <a:t> </a:t>
                </a:r>
                <a:endParaRPr b="0" lang="en-AU" sz="1800" strike="noStrike" u="none">
                  <a:solidFill>
                    <a:srgbClr val="000000"/>
                  </a:solidFill>
                  <a:uFillTx/>
                  <a:latin typeface="Arial"/>
                </a:endParaRPr>
              </a:p>
            </p:txBody>
          </p:sp>
          <p:sp>
            <p:nvSpPr>
              <p:cNvPr id="430" name="Rectangle 30"/>
              <p:cNvSpPr/>
              <p:nvPr/>
            </p:nvSpPr>
            <p:spPr>
              <a:xfrm>
                <a:off x="7228080" y="3398760"/>
                <a:ext cx="719640" cy="533520"/>
              </a:xfrm>
              <a:prstGeom prst="rect">
                <a:avLst/>
              </a:prstGeom>
              <a:blipFill rotWithShape="0">
                <a:blip r:embed="rId5"/>
                <a:srcRect/>
                <a:stretch/>
              </a:blip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5000" bIns="45000" anchor="t">
                <a:noAutofit/>
              </a:bodyPr>
              <a:p>
                <a:pPr defTabSz="914400">
                  <a:lnSpc>
                    <a:spcPct val="100000"/>
                  </a:lnSpc>
                </a:pPr>
                <a:r>
                  <a:rPr b="0" lang="en-AU" sz="1800" strike="noStrike" u="none">
                    <a:solidFill>
                      <a:srgbClr val="ffffff">
                        <a:alpha val="1000"/>
                      </a:srgbClr>
                    </a:solidFill>
                    <a:uFillTx/>
                    <a:latin typeface="Gotham Office"/>
                  </a:rPr>
                  <a:t> </a:t>
                </a:r>
                <a:endParaRPr b="0" lang="en-AU" sz="1800" strike="noStrike" u="none">
                  <a:solidFill>
                    <a:srgbClr val="000000"/>
                  </a:solidFill>
                  <a:uFillTx/>
                  <a:latin typeface="Arial"/>
                </a:endParaRPr>
              </a:p>
            </p:txBody>
          </p:sp>
          <p:sp>
            <p:nvSpPr>
              <p:cNvPr id="431" name="Rectangle 34"/>
              <p:cNvSpPr/>
              <p:nvPr/>
            </p:nvSpPr>
            <p:spPr>
              <a:xfrm>
                <a:off x="7226640" y="3932640"/>
                <a:ext cx="719640" cy="533520"/>
              </a:xfrm>
              <a:prstGeom prst="rect">
                <a:avLst/>
              </a:prstGeom>
              <a:blipFill rotWithShape="0">
                <a:blip r:embed="rId6"/>
                <a:srcRect/>
                <a:stretch/>
              </a:blip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5000" bIns="45000" anchor="t">
                <a:noAutofit/>
              </a:bodyPr>
              <a:p>
                <a:pPr defTabSz="914400">
                  <a:lnSpc>
                    <a:spcPct val="100000"/>
                  </a:lnSpc>
                </a:pPr>
                <a:r>
                  <a:rPr b="0" lang="en-AU" sz="1800" strike="noStrike" u="none">
                    <a:solidFill>
                      <a:srgbClr val="ffffff">
                        <a:alpha val="1000"/>
                      </a:srgbClr>
                    </a:solidFill>
                    <a:uFillTx/>
                    <a:latin typeface="Gotham Office"/>
                  </a:rPr>
                  <a:t> </a:t>
                </a:r>
                <a:endParaRPr b="0" lang="en-AU" sz="1800" strike="noStrike" u="none">
                  <a:solidFill>
                    <a:srgbClr val="000000"/>
                  </a:solidFill>
                  <a:uFillTx/>
                  <a:latin typeface="Arial"/>
                </a:endParaRPr>
              </a:p>
            </p:txBody>
          </p:sp>
          <p:grpSp>
            <p:nvGrpSpPr>
              <p:cNvPr id="432" name="Group 52"/>
              <p:cNvGrpSpPr/>
              <p:nvPr/>
            </p:nvGrpSpPr>
            <p:grpSpPr>
              <a:xfrm>
                <a:off x="6504120" y="2863800"/>
                <a:ext cx="1448640" cy="535680"/>
                <a:chOff x="6504120" y="2863800"/>
                <a:chExt cx="1448640" cy="535680"/>
              </a:xfrm>
            </p:grpSpPr>
            <p:sp>
              <p:nvSpPr>
                <p:cNvPr id="433" name="Rectangle 54"/>
                <p:cNvSpPr/>
                <p:nvPr/>
              </p:nvSpPr>
              <p:spPr>
                <a:xfrm>
                  <a:off x="6504120" y="2865960"/>
                  <a:ext cx="719640" cy="533520"/>
                </a:xfrm>
                <a:prstGeom prst="rect">
                  <a:avLst/>
                </a:prstGeom>
                <a:blipFill rotWithShape="0">
                  <a:blip r:embed="rId7"/>
                  <a:srcRect/>
                  <a:stretch/>
                </a:blip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5000" bIns="45000" anchor="t">
                  <a:noAutofit/>
                </a:bodyPr>
                <a:p>
                  <a:pPr defTabSz="914400">
                    <a:lnSpc>
                      <a:spcPct val="100000"/>
                    </a:lnSpc>
                  </a:pPr>
                  <a:r>
                    <a:rPr b="0" lang="en-AU" sz="1800" strike="noStrike" u="none">
                      <a:solidFill>
                        <a:srgbClr val="ffffff">
                          <a:alpha val="1000"/>
                        </a:srgbClr>
                      </a:solidFill>
                      <a:uFillTx/>
                      <a:latin typeface="Gotham Office"/>
                    </a:rPr>
                    <a:t> </a:t>
                  </a:r>
                  <a:endParaRPr b="0" lang="en-AU" sz="1800" strike="noStrike" u="none">
                    <a:solidFill>
                      <a:srgbClr val="000000"/>
                    </a:solidFill>
                    <a:uFillTx/>
                    <a:latin typeface="Arial"/>
                  </a:endParaRPr>
                </a:p>
              </p:txBody>
            </p:sp>
            <p:sp>
              <p:nvSpPr>
                <p:cNvPr id="434" name="Rectangle 55"/>
                <p:cNvSpPr/>
                <p:nvPr/>
              </p:nvSpPr>
              <p:spPr>
                <a:xfrm>
                  <a:off x="7233120" y="2863800"/>
                  <a:ext cx="719640" cy="533520"/>
                </a:xfrm>
                <a:prstGeom prst="rect">
                  <a:avLst/>
                </a:prstGeom>
                <a:blipFill rotWithShape="0">
                  <a:blip r:embed="rId8"/>
                  <a:srcRect/>
                  <a:stretch/>
                </a:blip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5000" bIns="45000" anchor="t">
                  <a:noAutofit/>
                </a:bodyPr>
                <a:p>
                  <a:pPr defTabSz="914400">
                    <a:lnSpc>
                      <a:spcPct val="100000"/>
                    </a:lnSpc>
                  </a:pPr>
                  <a:r>
                    <a:rPr b="0" lang="en-AU" sz="1800" strike="noStrike" u="none">
                      <a:solidFill>
                        <a:srgbClr val="ffffff">
                          <a:alpha val="1000"/>
                        </a:srgbClr>
                      </a:solidFill>
                      <a:uFillTx/>
                      <a:latin typeface="Gotham Office"/>
                    </a:rPr>
                    <a:t> </a:t>
                  </a:r>
                  <a:endParaRPr b="0" lang="en-AU" sz="1800" strike="noStrike" u="none">
                    <a:solidFill>
                      <a:srgbClr val="000000"/>
                    </a:solidFill>
                    <a:uFillTx/>
                    <a:latin typeface="Arial"/>
                  </a:endParaRPr>
                </a:p>
              </p:txBody>
            </p:sp>
            <p:cxnSp>
              <p:nvCxnSpPr>
                <p:cNvPr id="435" name="Straight Connector 57"/>
                <p:cNvCxnSpPr/>
                <p:nvPr/>
              </p:nvCxnSpPr>
              <p:spPr>
                <a:xfrm>
                  <a:off x="6507720" y="3398760"/>
                  <a:ext cx="1437480" cy="360"/>
                </a:xfrm>
                <a:prstGeom prst="straightConnector1">
                  <a:avLst/>
                </a:prstGeom>
                <a:ln w="28575">
                  <a:solidFill>
                    <a:srgbClr val="000000"/>
                  </a:solidFill>
                </a:ln>
              </p:spPr>
            </p:cxnSp>
          </p:grpSp>
          <p:sp>
            <p:nvSpPr>
              <p:cNvPr id="436" name="Rectangle 63"/>
              <p:cNvSpPr/>
              <p:nvPr/>
            </p:nvSpPr>
            <p:spPr>
              <a:xfrm>
                <a:off x="6508080" y="3932640"/>
                <a:ext cx="719640" cy="533520"/>
              </a:xfrm>
              <a:prstGeom prst="rect">
                <a:avLst/>
              </a:prstGeom>
              <a:blipFill rotWithShape="0">
                <a:blip r:embed="rId9"/>
                <a:srcRect/>
                <a:stretch/>
              </a:blip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5000" bIns="45000" anchor="t">
                <a:noAutofit/>
              </a:bodyPr>
              <a:p>
                <a:pPr defTabSz="914400">
                  <a:lnSpc>
                    <a:spcPct val="100000"/>
                  </a:lnSpc>
                </a:pPr>
                <a:r>
                  <a:rPr b="0" lang="en-AU" sz="1800" strike="noStrike" u="none">
                    <a:solidFill>
                      <a:srgbClr val="ffffff">
                        <a:alpha val="1000"/>
                      </a:srgbClr>
                    </a:solidFill>
                    <a:uFillTx/>
                    <a:latin typeface="Gotham Office"/>
                  </a:rPr>
                  <a:t> </a:t>
                </a:r>
                <a:endParaRPr b="0" lang="en-AU" sz="1800" strike="noStrike" u="none">
                  <a:solidFill>
                    <a:srgbClr val="000000"/>
                  </a:solidFill>
                  <a:uFillTx/>
                  <a:latin typeface="Arial"/>
                </a:endParaRPr>
              </a:p>
            </p:txBody>
          </p:sp>
          <p:sp>
            <p:nvSpPr>
              <p:cNvPr id="437" name="Rectangle 64"/>
              <p:cNvSpPr/>
              <p:nvPr/>
            </p:nvSpPr>
            <p:spPr>
              <a:xfrm>
                <a:off x="7225200" y="4464720"/>
                <a:ext cx="719640" cy="533520"/>
              </a:xfrm>
              <a:prstGeom prst="rect">
                <a:avLst/>
              </a:prstGeom>
              <a:blipFill rotWithShape="0">
                <a:blip r:embed="rId10"/>
                <a:srcRect/>
                <a:stretch/>
              </a:blip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5000" bIns="45000" anchor="t">
                <a:noAutofit/>
              </a:bodyPr>
              <a:p>
                <a:pPr defTabSz="914400">
                  <a:lnSpc>
                    <a:spcPct val="100000"/>
                  </a:lnSpc>
                </a:pPr>
                <a:r>
                  <a:rPr b="0" lang="en-AU" sz="1800" strike="noStrike" u="none">
                    <a:solidFill>
                      <a:srgbClr val="ffffff">
                        <a:alpha val="1000"/>
                      </a:srgbClr>
                    </a:solidFill>
                    <a:uFillTx/>
                    <a:latin typeface="Gotham Office"/>
                  </a:rPr>
                  <a:t> </a:t>
                </a:r>
                <a:endParaRPr b="0" lang="en-AU" sz="1800" strike="noStrike" u="none">
                  <a:solidFill>
                    <a:srgbClr val="000000"/>
                  </a:solidFill>
                  <a:uFillTx/>
                  <a:latin typeface="Arial"/>
                </a:endParaRPr>
              </a:p>
            </p:txBody>
          </p:sp>
          <p:sp>
            <p:nvSpPr>
              <p:cNvPr id="438" name="Rectangle 65"/>
              <p:cNvSpPr/>
              <p:nvPr/>
            </p:nvSpPr>
            <p:spPr>
              <a:xfrm>
                <a:off x="6508080" y="4464000"/>
                <a:ext cx="719640" cy="533520"/>
              </a:xfrm>
              <a:prstGeom prst="rect">
                <a:avLst/>
              </a:prstGeom>
              <a:blipFill rotWithShape="0">
                <a:blip r:embed="rId11"/>
                <a:srcRect/>
                <a:stretch/>
              </a:blip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5000" bIns="45000" anchor="t">
                <a:noAutofit/>
              </a:bodyPr>
              <a:p>
                <a:pPr defTabSz="914400">
                  <a:lnSpc>
                    <a:spcPct val="100000"/>
                  </a:lnSpc>
                </a:pPr>
                <a:r>
                  <a:rPr b="0" lang="en-AU" sz="1800" strike="noStrike" u="none">
                    <a:solidFill>
                      <a:srgbClr val="ffffff">
                        <a:alpha val="1000"/>
                      </a:srgbClr>
                    </a:solidFill>
                    <a:uFillTx/>
                    <a:latin typeface="Gotham Office"/>
                  </a:rPr>
                  <a:t> </a:t>
                </a:r>
                <a:endParaRPr b="0" lang="en-AU" sz="1800" strike="noStrike" u="none">
                  <a:solidFill>
                    <a:srgbClr val="000000"/>
                  </a:solidFill>
                  <a:uFillTx/>
                  <a:latin typeface="Arial"/>
                </a:endParaRPr>
              </a:p>
            </p:txBody>
          </p:sp>
          <p:sp>
            <p:nvSpPr>
              <p:cNvPr id="439" name="Rectangle 71"/>
              <p:cNvSpPr/>
              <p:nvPr/>
            </p:nvSpPr>
            <p:spPr>
              <a:xfrm>
                <a:off x="7225200" y="4998600"/>
                <a:ext cx="719640" cy="533520"/>
              </a:xfrm>
              <a:prstGeom prst="rect">
                <a:avLst/>
              </a:prstGeom>
              <a:blipFill rotWithShape="0">
                <a:blip r:embed="rId12"/>
                <a:srcRect/>
                <a:stretch/>
              </a:blip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5000" bIns="45000" anchor="t">
                <a:noAutofit/>
              </a:bodyPr>
              <a:p>
                <a:pPr defTabSz="914400">
                  <a:lnSpc>
                    <a:spcPct val="100000"/>
                  </a:lnSpc>
                </a:pPr>
                <a:r>
                  <a:rPr b="0" lang="en-AU" sz="1800" strike="noStrike" u="none">
                    <a:solidFill>
                      <a:srgbClr val="ffffff">
                        <a:alpha val="1000"/>
                      </a:srgbClr>
                    </a:solidFill>
                    <a:uFillTx/>
                    <a:latin typeface="Gotham Office"/>
                  </a:rPr>
                  <a:t> </a:t>
                </a:r>
                <a:endParaRPr b="0" lang="en-AU" sz="1800" strike="noStrike" u="none">
                  <a:solidFill>
                    <a:srgbClr val="000000"/>
                  </a:solidFill>
                  <a:uFillTx/>
                  <a:latin typeface="Arial"/>
                </a:endParaRPr>
              </a:p>
            </p:txBody>
          </p:sp>
          <p:sp>
            <p:nvSpPr>
              <p:cNvPr id="440" name="Rectangle 72"/>
              <p:cNvSpPr/>
              <p:nvPr/>
            </p:nvSpPr>
            <p:spPr>
              <a:xfrm>
                <a:off x="6508080" y="4998600"/>
                <a:ext cx="719640" cy="533520"/>
              </a:xfrm>
              <a:prstGeom prst="rect">
                <a:avLst/>
              </a:prstGeom>
              <a:blipFill rotWithShape="0">
                <a:blip r:embed="rId13"/>
                <a:srcRect/>
                <a:stretch/>
              </a:blip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5000" bIns="45000" anchor="t">
                <a:noAutofit/>
              </a:bodyPr>
              <a:p>
                <a:pPr defTabSz="914400">
                  <a:lnSpc>
                    <a:spcPct val="100000"/>
                  </a:lnSpc>
                </a:pPr>
                <a:r>
                  <a:rPr b="0" lang="en-AU" sz="1800" strike="noStrike" u="none">
                    <a:solidFill>
                      <a:srgbClr val="ffffff">
                        <a:alpha val="1000"/>
                      </a:srgbClr>
                    </a:solidFill>
                    <a:uFillTx/>
                    <a:latin typeface="Gotham Office"/>
                  </a:rPr>
                  <a:t> </a:t>
                </a:r>
                <a:endParaRPr b="0" lang="en-AU" sz="1800" strike="noStrike" u="none">
                  <a:solidFill>
                    <a:srgbClr val="000000"/>
                  </a:solidFill>
                  <a:uFillTx/>
                  <a:latin typeface="Arial"/>
                </a:endParaRPr>
              </a:p>
            </p:txBody>
          </p:sp>
        </p:grpSp>
        <p:cxnSp>
          <p:nvCxnSpPr>
            <p:cNvPr id="441" name="Straight Connector 89"/>
            <p:cNvCxnSpPr/>
            <p:nvPr/>
          </p:nvCxnSpPr>
          <p:spPr>
            <a:xfrm>
              <a:off x="7223760" y="2864880"/>
              <a:ext cx="360" cy="2667600"/>
            </a:xfrm>
            <a:prstGeom prst="straightConnector1">
              <a:avLst/>
            </a:prstGeom>
            <a:ln w="28575">
              <a:solidFill>
                <a:srgbClr val="000000"/>
              </a:solidFill>
            </a:ln>
          </p:spPr>
        </p:cxnSp>
      </p:grp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311" dur="indefinite" restart="never" nodeType="tmRoot">
          <p:childTnLst>
            <p:seq>
              <p:cTn id="312" dur="indefinite" nodeType="mainSeq">
                <p:childTnLst>
                  <p:par>
                    <p:cTn id="313" fill="hold">
                      <p:stCondLst>
                        <p:cond delay="indefinite"/>
                      </p:stCondLst>
                      <p:childTnLst>
                        <p:par>
                          <p:cTn id="314" fill="hold">
                            <p:stCondLst>
                              <p:cond delay="0"/>
                            </p:stCondLst>
                            <p:childTnLst>
                              <p:par>
                                <p:cTn id="31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7" fill="hold">
                      <p:stCondLst>
                        <p:cond delay="indefinite"/>
                      </p:stCondLst>
                      <p:childTnLst>
                        <p:par>
                          <p:cTn id="318" fill="hold">
                            <p:stCondLst>
                              <p:cond delay="0"/>
                            </p:stCondLst>
                            <p:childTnLst>
                              <p:par>
                                <p:cTn id="31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1" fill="hold">
                      <p:stCondLst>
                        <p:cond delay="indefinite"/>
                      </p:stCondLst>
                      <p:childTnLst>
                        <p:par>
                          <p:cTn id="322" fill="hold">
                            <p:stCondLst>
                              <p:cond delay="0"/>
                            </p:stCondLst>
                            <p:childTnLst>
                              <p:par>
                                <p:cTn id="32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2" name="PlaceHolder 1"/>
          <p:cNvSpPr>
            <a:spLocks noGrp="1"/>
          </p:cNvSpPr>
          <p:nvPr>
            <p:ph type="title"/>
          </p:nvPr>
        </p:nvSpPr>
        <p:spPr>
          <a:xfrm>
            <a:off x="838080" y="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defTabSz="914400">
              <a:lnSpc>
                <a:spcPct val="90000"/>
              </a:lnSpc>
              <a:buNone/>
            </a:pPr>
            <a:r>
              <a:rPr b="1" lang="en-AU" sz="4400" strike="noStrike" u="none">
                <a:solidFill>
                  <a:schemeClr val="dk1"/>
                </a:solidFill>
                <a:uFillTx/>
                <a:latin typeface="Gotham Office"/>
              </a:rPr>
              <a:t>Formula for number of moves</a:t>
            </a:r>
            <a:endParaRPr b="0" lang="en-US" sz="4400" strike="noStrike" u="none">
              <a:solidFill>
                <a:schemeClr val="dk1"/>
              </a:solidFill>
              <a:uFillTx/>
              <a:latin typeface="Gotham Office"/>
            </a:endParaRPr>
          </a:p>
        </p:txBody>
      </p:sp>
      <p:sp>
        <p:nvSpPr>
          <p:cNvPr id="443" name="PlaceHolder 2"/>
          <p:cNvSpPr>
            <a:spLocks noGrp="1"/>
          </p:cNvSpPr>
          <p:nvPr>
            <p:ph/>
          </p:nvPr>
        </p:nvSpPr>
        <p:spPr>
          <a:xfrm>
            <a:off x="838080" y="1325520"/>
            <a:ext cx="10515240" cy="4851000"/>
          </a:xfrm>
          <a:prstGeom prst="rect">
            <a:avLst/>
          </a:prstGeom>
          <a:blipFill rotWithShape="0">
            <a:blip r:embed="rId1"/>
            <a:stretch>
              <a:fillRect l="-1044" t="-1261"/>
            </a:stretch>
          </a:blipFill>
          <a:ln w="0">
            <a:noFill/>
          </a:ln>
        </p:spPr>
        <p:txBody>
          <a:bodyPr lIns="91440" rIns="91440" tIns="45720" bIns="45720" anchor="t">
            <a:noAutofit/>
          </a:bodyPr>
          <a:p>
            <a:pPr marL="228600" indent="-228600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en-AU" sz="2800" strike="noStrike" u="none">
                <a:solidFill>
                  <a:srgbClr val="ffffff">
                    <a:alpha val="1000"/>
                  </a:srgbClr>
                </a:solidFill>
                <a:uFillTx/>
                <a:latin typeface="Gotham Office"/>
              </a:rPr>
              <a:t> </a:t>
            </a:r>
            <a:endParaRPr b="0" lang="en-US" sz="2800" strike="noStrike" u="none">
              <a:solidFill>
                <a:schemeClr val="dk1"/>
              </a:solidFill>
              <a:uFillTx/>
              <a:latin typeface="Gotham Office"/>
            </a:endParaRPr>
          </a:p>
        </p:txBody>
      </p:sp>
      <p:pic>
        <p:nvPicPr>
          <p:cNvPr id="444" name="Picture 3" descr=""/>
          <p:cNvPicPr/>
          <p:nvPr/>
        </p:nvPicPr>
        <p:blipFill>
          <a:blip r:embed="rId2"/>
          <a:stretch/>
        </p:blipFill>
        <p:spPr>
          <a:xfrm>
            <a:off x="0" y="6100920"/>
            <a:ext cx="12191760" cy="7567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445" name="Rectangle 49"/>
          <p:cNvSpPr/>
          <p:nvPr/>
        </p:nvSpPr>
        <p:spPr>
          <a:xfrm>
            <a:off x="5545080" y="5450040"/>
            <a:ext cx="719640" cy="533520"/>
          </a:xfrm>
          <a:prstGeom prst="rect">
            <a:avLst/>
          </a:prstGeom>
          <a:blipFill rotWithShape="0">
            <a:blip r:embed="rId3"/>
            <a:srcRect/>
            <a:stretch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defTabSz="914400">
              <a:lnSpc>
                <a:spcPct val="100000"/>
              </a:lnSpc>
            </a:pPr>
            <a:r>
              <a:rPr b="0" lang="en-AU" sz="1800" strike="noStrike" u="none">
                <a:solidFill>
                  <a:srgbClr val="ffffff">
                    <a:alpha val="1000"/>
                  </a:srgbClr>
                </a:solidFill>
                <a:uFillTx/>
                <a:latin typeface="Gotham Office"/>
              </a:rPr>
              <a:t> </a:t>
            </a:r>
            <a:endParaRPr b="0" lang="en-A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grpSp>
        <p:nvGrpSpPr>
          <p:cNvPr id="446" name="Group 90"/>
          <p:cNvGrpSpPr/>
          <p:nvPr/>
        </p:nvGrpSpPr>
        <p:grpSpPr>
          <a:xfrm>
            <a:off x="6504120" y="2862000"/>
            <a:ext cx="2651400" cy="2670120"/>
            <a:chOff x="6504120" y="2862000"/>
            <a:chExt cx="2651400" cy="2670120"/>
          </a:xfrm>
        </p:grpSpPr>
        <p:grpSp>
          <p:nvGrpSpPr>
            <p:cNvPr id="447" name="Group 81"/>
            <p:cNvGrpSpPr/>
            <p:nvPr/>
          </p:nvGrpSpPr>
          <p:grpSpPr>
            <a:xfrm>
              <a:off x="6504120" y="2862000"/>
              <a:ext cx="2651400" cy="2670120"/>
              <a:chOff x="6504120" y="2862000"/>
              <a:chExt cx="2651400" cy="2670120"/>
            </a:xfrm>
          </p:grpSpPr>
          <p:sp>
            <p:nvSpPr>
              <p:cNvPr id="448" name="Rectangle 29"/>
              <p:cNvSpPr/>
              <p:nvPr/>
            </p:nvSpPr>
            <p:spPr>
              <a:xfrm>
                <a:off x="6505200" y="3395880"/>
                <a:ext cx="719640" cy="533520"/>
              </a:xfrm>
              <a:prstGeom prst="rect">
                <a:avLst/>
              </a:prstGeom>
              <a:blipFill rotWithShape="0">
                <a:blip r:embed="rId4"/>
                <a:srcRect/>
                <a:stretch/>
              </a:blip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5000" bIns="45000" anchor="t">
                <a:noAutofit/>
              </a:bodyPr>
              <a:p>
                <a:pPr defTabSz="914400">
                  <a:lnSpc>
                    <a:spcPct val="100000"/>
                  </a:lnSpc>
                </a:pPr>
                <a:r>
                  <a:rPr b="0" lang="en-AU" sz="1800" strike="noStrike" u="none">
                    <a:solidFill>
                      <a:srgbClr val="ffffff">
                        <a:alpha val="1000"/>
                      </a:srgbClr>
                    </a:solidFill>
                    <a:uFillTx/>
                    <a:latin typeface="Gotham Office"/>
                  </a:rPr>
                  <a:t> </a:t>
                </a:r>
                <a:endParaRPr b="0" lang="en-AU" sz="1800" strike="noStrike" u="none">
                  <a:solidFill>
                    <a:srgbClr val="000000"/>
                  </a:solidFill>
                  <a:uFillTx/>
                  <a:latin typeface="Arial"/>
                </a:endParaRPr>
              </a:p>
            </p:txBody>
          </p:sp>
          <p:sp>
            <p:nvSpPr>
              <p:cNvPr id="449" name="Rectangle 30"/>
              <p:cNvSpPr/>
              <p:nvPr/>
            </p:nvSpPr>
            <p:spPr>
              <a:xfrm>
                <a:off x="7228080" y="3398760"/>
                <a:ext cx="719640" cy="533520"/>
              </a:xfrm>
              <a:prstGeom prst="rect">
                <a:avLst/>
              </a:prstGeom>
              <a:blipFill rotWithShape="0">
                <a:blip r:embed="rId5"/>
                <a:srcRect/>
                <a:stretch/>
              </a:blip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5000" bIns="45000" anchor="t">
                <a:noAutofit/>
              </a:bodyPr>
              <a:p>
                <a:pPr defTabSz="914400">
                  <a:lnSpc>
                    <a:spcPct val="100000"/>
                  </a:lnSpc>
                </a:pPr>
                <a:r>
                  <a:rPr b="0" lang="en-AU" sz="1800" strike="noStrike" u="none">
                    <a:solidFill>
                      <a:srgbClr val="ffffff">
                        <a:alpha val="1000"/>
                      </a:srgbClr>
                    </a:solidFill>
                    <a:uFillTx/>
                    <a:latin typeface="Gotham Office"/>
                  </a:rPr>
                  <a:t> </a:t>
                </a:r>
                <a:endParaRPr b="0" lang="en-AU" sz="1800" strike="noStrike" u="none">
                  <a:solidFill>
                    <a:srgbClr val="000000"/>
                  </a:solidFill>
                  <a:uFillTx/>
                  <a:latin typeface="Arial"/>
                </a:endParaRPr>
              </a:p>
            </p:txBody>
          </p:sp>
          <p:sp>
            <p:nvSpPr>
              <p:cNvPr id="450" name="Rectangle 34"/>
              <p:cNvSpPr/>
              <p:nvPr/>
            </p:nvSpPr>
            <p:spPr>
              <a:xfrm>
                <a:off x="7226640" y="3932640"/>
                <a:ext cx="719640" cy="533520"/>
              </a:xfrm>
              <a:prstGeom prst="rect">
                <a:avLst/>
              </a:prstGeom>
              <a:blipFill rotWithShape="0">
                <a:blip r:embed="rId6"/>
                <a:srcRect/>
                <a:stretch/>
              </a:blip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5000" bIns="45000" anchor="t">
                <a:noAutofit/>
              </a:bodyPr>
              <a:p>
                <a:pPr defTabSz="914400">
                  <a:lnSpc>
                    <a:spcPct val="100000"/>
                  </a:lnSpc>
                </a:pPr>
                <a:r>
                  <a:rPr b="0" lang="en-AU" sz="1800" strike="noStrike" u="none">
                    <a:solidFill>
                      <a:srgbClr val="ffffff">
                        <a:alpha val="1000"/>
                      </a:srgbClr>
                    </a:solidFill>
                    <a:uFillTx/>
                    <a:latin typeface="Gotham Office"/>
                  </a:rPr>
                  <a:t> </a:t>
                </a:r>
                <a:endParaRPr b="0" lang="en-AU" sz="1800" strike="noStrike" u="none">
                  <a:solidFill>
                    <a:srgbClr val="000000"/>
                  </a:solidFill>
                  <a:uFillTx/>
                  <a:latin typeface="Arial"/>
                </a:endParaRPr>
              </a:p>
            </p:txBody>
          </p:sp>
          <p:grpSp>
            <p:nvGrpSpPr>
              <p:cNvPr id="451" name="Group 52"/>
              <p:cNvGrpSpPr/>
              <p:nvPr/>
            </p:nvGrpSpPr>
            <p:grpSpPr>
              <a:xfrm>
                <a:off x="6504120" y="2862000"/>
                <a:ext cx="2651400" cy="2670120"/>
                <a:chOff x="6504120" y="2862000"/>
                <a:chExt cx="2651400" cy="2670120"/>
              </a:xfrm>
            </p:grpSpPr>
            <p:sp>
              <p:nvSpPr>
                <p:cNvPr id="452" name="Rectangle 54"/>
                <p:cNvSpPr/>
                <p:nvPr/>
              </p:nvSpPr>
              <p:spPr>
                <a:xfrm>
                  <a:off x="6504120" y="2865960"/>
                  <a:ext cx="719640" cy="533520"/>
                </a:xfrm>
                <a:prstGeom prst="rect">
                  <a:avLst/>
                </a:prstGeom>
                <a:blipFill rotWithShape="0">
                  <a:blip r:embed="rId7"/>
                  <a:srcRect/>
                  <a:stretch/>
                </a:blip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5000" bIns="45000" anchor="t">
                  <a:noAutofit/>
                </a:bodyPr>
                <a:p>
                  <a:pPr defTabSz="914400">
                    <a:lnSpc>
                      <a:spcPct val="100000"/>
                    </a:lnSpc>
                  </a:pPr>
                  <a:r>
                    <a:rPr b="0" lang="en-AU" sz="1800" strike="noStrike" u="none">
                      <a:solidFill>
                        <a:srgbClr val="ffffff">
                          <a:alpha val="1000"/>
                        </a:srgbClr>
                      </a:solidFill>
                      <a:uFillTx/>
                      <a:latin typeface="Gotham Office"/>
                    </a:rPr>
                    <a:t> </a:t>
                  </a:r>
                  <a:endParaRPr b="0" lang="en-AU" sz="1800" strike="noStrike" u="none">
                    <a:solidFill>
                      <a:srgbClr val="000000"/>
                    </a:solidFill>
                    <a:uFillTx/>
                    <a:latin typeface="Arial"/>
                  </a:endParaRPr>
                </a:p>
              </p:txBody>
            </p:sp>
            <p:sp>
              <p:nvSpPr>
                <p:cNvPr id="453" name="Rectangle 55"/>
                <p:cNvSpPr/>
                <p:nvPr/>
              </p:nvSpPr>
              <p:spPr>
                <a:xfrm>
                  <a:off x="7233120" y="2863800"/>
                  <a:ext cx="719640" cy="533520"/>
                </a:xfrm>
                <a:prstGeom prst="rect">
                  <a:avLst/>
                </a:prstGeom>
                <a:blipFill rotWithShape="0">
                  <a:blip r:embed="rId8"/>
                  <a:srcRect/>
                  <a:stretch/>
                </a:blip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5000" bIns="45000" anchor="t">
                  <a:noAutofit/>
                </a:bodyPr>
                <a:p>
                  <a:pPr defTabSz="914400">
                    <a:lnSpc>
                      <a:spcPct val="100000"/>
                    </a:lnSpc>
                  </a:pPr>
                  <a:r>
                    <a:rPr b="0" lang="en-AU" sz="1800" strike="noStrike" u="none">
                      <a:solidFill>
                        <a:srgbClr val="ffffff">
                          <a:alpha val="1000"/>
                        </a:srgbClr>
                      </a:solidFill>
                      <a:uFillTx/>
                      <a:latin typeface="Gotham Office"/>
                    </a:rPr>
                    <a:t> </a:t>
                  </a:r>
                  <a:endParaRPr b="0" lang="en-AU" sz="1800" strike="noStrike" u="none">
                    <a:solidFill>
                      <a:srgbClr val="000000"/>
                    </a:solidFill>
                    <a:uFillTx/>
                    <a:latin typeface="Arial"/>
                  </a:endParaRPr>
                </a:p>
              </p:txBody>
            </p:sp>
            <p:cxnSp>
              <p:nvCxnSpPr>
                <p:cNvPr id="454" name="Straight Connector 57"/>
                <p:cNvCxnSpPr/>
                <p:nvPr/>
              </p:nvCxnSpPr>
              <p:spPr>
                <a:xfrm flipV="1">
                  <a:off x="6507720" y="3395880"/>
                  <a:ext cx="2648160" cy="3240"/>
                </a:xfrm>
                <a:prstGeom prst="straightConnector1">
                  <a:avLst/>
                </a:prstGeom>
                <a:ln w="28575">
                  <a:solidFill>
                    <a:srgbClr val="000000"/>
                  </a:solidFill>
                </a:ln>
              </p:spPr>
            </p:cxnSp>
            <p:cxnSp>
              <p:nvCxnSpPr>
                <p:cNvPr id="455" name="Straight Connector 58"/>
                <p:cNvCxnSpPr/>
                <p:nvPr/>
              </p:nvCxnSpPr>
              <p:spPr>
                <a:xfrm>
                  <a:off x="7954200" y="2864880"/>
                  <a:ext cx="360" cy="2667600"/>
                </a:xfrm>
                <a:prstGeom prst="straightConnector1">
                  <a:avLst/>
                </a:prstGeom>
                <a:ln w="28575">
                  <a:solidFill>
                    <a:srgbClr val="000000"/>
                  </a:solidFill>
                </a:ln>
              </p:spPr>
            </p:cxnSp>
            <p:sp>
              <p:nvSpPr>
                <p:cNvPr id="456" name="Rectangle 84"/>
                <p:cNvSpPr/>
                <p:nvPr/>
              </p:nvSpPr>
              <p:spPr>
                <a:xfrm>
                  <a:off x="7950240" y="2862000"/>
                  <a:ext cx="1205280" cy="533520"/>
                </a:xfrm>
                <a:prstGeom prst="rect">
                  <a:avLst/>
                </a:prstGeom>
                <a:blipFill rotWithShape="0">
                  <a:blip r:embed="rId9"/>
                  <a:srcRect/>
                  <a:stretch/>
                </a:blip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5000" bIns="45000" anchor="t">
                  <a:noAutofit/>
                </a:bodyPr>
                <a:p>
                  <a:pPr defTabSz="914400">
                    <a:lnSpc>
                      <a:spcPct val="100000"/>
                    </a:lnSpc>
                  </a:pPr>
                  <a:r>
                    <a:rPr b="0" lang="en-AU" sz="1800" strike="noStrike" u="none">
                      <a:solidFill>
                        <a:srgbClr val="ffffff">
                          <a:alpha val="1000"/>
                        </a:srgbClr>
                      </a:solidFill>
                      <a:uFillTx/>
                      <a:latin typeface="Gotham Office"/>
                    </a:rPr>
                    <a:t> </a:t>
                  </a:r>
                  <a:endParaRPr b="0" lang="en-AU" sz="1800" strike="noStrike" u="none">
                    <a:solidFill>
                      <a:srgbClr val="000000"/>
                    </a:solidFill>
                    <a:uFillTx/>
                    <a:latin typeface="Arial"/>
                  </a:endParaRPr>
                </a:p>
              </p:txBody>
            </p:sp>
          </p:grpSp>
          <p:sp>
            <p:nvSpPr>
              <p:cNvPr id="457" name="Rectangle 63"/>
              <p:cNvSpPr/>
              <p:nvPr/>
            </p:nvSpPr>
            <p:spPr>
              <a:xfrm>
                <a:off x="6508080" y="3932640"/>
                <a:ext cx="719640" cy="533520"/>
              </a:xfrm>
              <a:prstGeom prst="rect">
                <a:avLst/>
              </a:prstGeom>
              <a:blipFill rotWithShape="0">
                <a:blip r:embed="rId10"/>
                <a:srcRect/>
                <a:stretch/>
              </a:blip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5000" bIns="45000" anchor="t">
                <a:noAutofit/>
              </a:bodyPr>
              <a:p>
                <a:pPr defTabSz="914400">
                  <a:lnSpc>
                    <a:spcPct val="100000"/>
                  </a:lnSpc>
                </a:pPr>
                <a:r>
                  <a:rPr b="0" lang="en-AU" sz="1800" strike="noStrike" u="none">
                    <a:solidFill>
                      <a:srgbClr val="ffffff">
                        <a:alpha val="1000"/>
                      </a:srgbClr>
                    </a:solidFill>
                    <a:uFillTx/>
                    <a:latin typeface="Gotham Office"/>
                  </a:rPr>
                  <a:t> </a:t>
                </a:r>
                <a:endParaRPr b="0" lang="en-AU" sz="1800" strike="noStrike" u="none">
                  <a:solidFill>
                    <a:srgbClr val="000000"/>
                  </a:solidFill>
                  <a:uFillTx/>
                  <a:latin typeface="Arial"/>
                </a:endParaRPr>
              </a:p>
            </p:txBody>
          </p:sp>
          <p:sp>
            <p:nvSpPr>
              <p:cNvPr id="458" name="Rectangle 64"/>
              <p:cNvSpPr/>
              <p:nvPr/>
            </p:nvSpPr>
            <p:spPr>
              <a:xfrm>
                <a:off x="7225200" y="4464720"/>
                <a:ext cx="719640" cy="533520"/>
              </a:xfrm>
              <a:prstGeom prst="rect">
                <a:avLst/>
              </a:prstGeom>
              <a:blipFill rotWithShape="0">
                <a:blip r:embed="rId11"/>
                <a:srcRect/>
                <a:stretch/>
              </a:blip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5000" bIns="45000" anchor="t">
                <a:noAutofit/>
              </a:bodyPr>
              <a:p>
                <a:pPr defTabSz="914400">
                  <a:lnSpc>
                    <a:spcPct val="100000"/>
                  </a:lnSpc>
                </a:pPr>
                <a:r>
                  <a:rPr b="0" lang="en-AU" sz="1800" strike="noStrike" u="none">
                    <a:solidFill>
                      <a:srgbClr val="ffffff">
                        <a:alpha val="1000"/>
                      </a:srgbClr>
                    </a:solidFill>
                    <a:uFillTx/>
                    <a:latin typeface="Gotham Office"/>
                  </a:rPr>
                  <a:t> </a:t>
                </a:r>
                <a:endParaRPr b="0" lang="en-AU" sz="1800" strike="noStrike" u="none">
                  <a:solidFill>
                    <a:srgbClr val="000000"/>
                  </a:solidFill>
                  <a:uFillTx/>
                  <a:latin typeface="Arial"/>
                </a:endParaRPr>
              </a:p>
            </p:txBody>
          </p:sp>
          <p:sp>
            <p:nvSpPr>
              <p:cNvPr id="459" name="Rectangle 65"/>
              <p:cNvSpPr/>
              <p:nvPr/>
            </p:nvSpPr>
            <p:spPr>
              <a:xfrm>
                <a:off x="6508080" y="4464000"/>
                <a:ext cx="719640" cy="533520"/>
              </a:xfrm>
              <a:prstGeom prst="rect">
                <a:avLst/>
              </a:prstGeom>
              <a:blipFill rotWithShape="0">
                <a:blip r:embed="rId12"/>
                <a:srcRect/>
                <a:stretch/>
              </a:blip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5000" bIns="45000" anchor="t">
                <a:noAutofit/>
              </a:bodyPr>
              <a:p>
                <a:pPr defTabSz="914400">
                  <a:lnSpc>
                    <a:spcPct val="100000"/>
                  </a:lnSpc>
                </a:pPr>
                <a:r>
                  <a:rPr b="0" lang="en-AU" sz="1800" strike="noStrike" u="none">
                    <a:solidFill>
                      <a:srgbClr val="ffffff">
                        <a:alpha val="1000"/>
                      </a:srgbClr>
                    </a:solidFill>
                    <a:uFillTx/>
                    <a:latin typeface="Gotham Office"/>
                  </a:rPr>
                  <a:t> </a:t>
                </a:r>
                <a:endParaRPr b="0" lang="en-AU" sz="1800" strike="noStrike" u="none">
                  <a:solidFill>
                    <a:srgbClr val="000000"/>
                  </a:solidFill>
                  <a:uFillTx/>
                  <a:latin typeface="Arial"/>
                </a:endParaRPr>
              </a:p>
            </p:txBody>
          </p:sp>
          <p:sp>
            <p:nvSpPr>
              <p:cNvPr id="460" name="Rectangle 71"/>
              <p:cNvSpPr/>
              <p:nvPr/>
            </p:nvSpPr>
            <p:spPr>
              <a:xfrm>
                <a:off x="7225200" y="4998600"/>
                <a:ext cx="719640" cy="533520"/>
              </a:xfrm>
              <a:prstGeom prst="rect">
                <a:avLst/>
              </a:prstGeom>
              <a:blipFill rotWithShape="0">
                <a:blip r:embed="rId13"/>
                <a:srcRect/>
                <a:stretch/>
              </a:blip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5000" bIns="45000" anchor="t">
                <a:noAutofit/>
              </a:bodyPr>
              <a:p>
                <a:pPr defTabSz="914400">
                  <a:lnSpc>
                    <a:spcPct val="100000"/>
                  </a:lnSpc>
                </a:pPr>
                <a:r>
                  <a:rPr b="0" lang="en-AU" sz="1800" strike="noStrike" u="none">
                    <a:solidFill>
                      <a:srgbClr val="ffffff">
                        <a:alpha val="1000"/>
                      </a:srgbClr>
                    </a:solidFill>
                    <a:uFillTx/>
                    <a:latin typeface="Gotham Office"/>
                  </a:rPr>
                  <a:t> </a:t>
                </a:r>
                <a:endParaRPr b="0" lang="en-AU" sz="1800" strike="noStrike" u="none">
                  <a:solidFill>
                    <a:srgbClr val="000000"/>
                  </a:solidFill>
                  <a:uFillTx/>
                  <a:latin typeface="Arial"/>
                </a:endParaRPr>
              </a:p>
            </p:txBody>
          </p:sp>
          <p:sp>
            <p:nvSpPr>
              <p:cNvPr id="461" name="Rectangle 72"/>
              <p:cNvSpPr/>
              <p:nvPr/>
            </p:nvSpPr>
            <p:spPr>
              <a:xfrm>
                <a:off x="6508080" y="4998600"/>
                <a:ext cx="719640" cy="533520"/>
              </a:xfrm>
              <a:prstGeom prst="rect">
                <a:avLst/>
              </a:prstGeom>
              <a:blipFill rotWithShape="0">
                <a:blip r:embed="rId14"/>
                <a:srcRect/>
                <a:stretch/>
              </a:blip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5000" bIns="45000" anchor="t">
                <a:noAutofit/>
              </a:bodyPr>
              <a:p>
                <a:pPr defTabSz="914400">
                  <a:lnSpc>
                    <a:spcPct val="100000"/>
                  </a:lnSpc>
                </a:pPr>
                <a:r>
                  <a:rPr b="0" lang="en-AU" sz="1800" strike="noStrike" u="none">
                    <a:solidFill>
                      <a:srgbClr val="ffffff">
                        <a:alpha val="1000"/>
                      </a:srgbClr>
                    </a:solidFill>
                    <a:uFillTx/>
                    <a:latin typeface="Gotham Office"/>
                  </a:rPr>
                  <a:t> </a:t>
                </a:r>
                <a:endParaRPr b="0" lang="en-AU" sz="1800" strike="noStrike" u="none">
                  <a:solidFill>
                    <a:srgbClr val="000000"/>
                  </a:solidFill>
                  <a:uFillTx/>
                  <a:latin typeface="Arial"/>
                </a:endParaRPr>
              </a:p>
            </p:txBody>
          </p:sp>
          <p:sp>
            <p:nvSpPr>
              <p:cNvPr id="462" name="Rectangle 82"/>
              <p:cNvSpPr/>
              <p:nvPr/>
            </p:nvSpPr>
            <p:spPr>
              <a:xfrm>
                <a:off x="8210160" y="3398760"/>
                <a:ext cx="719640" cy="533520"/>
              </a:xfrm>
              <a:prstGeom prst="rect">
                <a:avLst/>
              </a:prstGeom>
              <a:blipFill rotWithShape="0">
                <a:blip r:embed="rId15"/>
                <a:srcRect/>
                <a:stretch/>
              </a:blip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5000" bIns="45000" anchor="t">
                <a:noAutofit/>
              </a:bodyPr>
              <a:p>
                <a:pPr defTabSz="914400">
                  <a:lnSpc>
                    <a:spcPct val="100000"/>
                  </a:lnSpc>
                </a:pPr>
                <a:r>
                  <a:rPr b="0" lang="en-AU" sz="1800" strike="noStrike" u="none">
                    <a:solidFill>
                      <a:srgbClr val="ffffff">
                        <a:alpha val="1000"/>
                      </a:srgbClr>
                    </a:solidFill>
                    <a:uFillTx/>
                    <a:latin typeface="Gotham Office"/>
                  </a:rPr>
                  <a:t> </a:t>
                </a:r>
                <a:endParaRPr b="0" lang="en-AU" sz="1800" strike="noStrike" u="none">
                  <a:solidFill>
                    <a:srgbClr val="000000"/>
                  </a:solidFill>
                  <a:uFillTx/>
                  <a:latin typeface="Arial"/>
                </a:endParaRPr>
              </a:p>
            </p:txBody>
          </p:sp>
          <p:sp>
            <p:nvSpPr>
              <p:cNvPr id="463" name="Rectangle 83"/>
              <p:cNvSpPr/>
              <p:nvPr/>
            </p:nvSpPr>
            <p:spPr>
              <a:xfrm>
                <a:off x="8208720" y="3932640"/>
                <a:ext cx="719640" cy="533520"/>
              </a:xfrm>
              <a:prstGeom prst="rect">
                <a:avLst/>
              </a:prstGeom>
              <a:blipFill rotWithShape="0">
                <a:blip r:embed="rId16"/>
                <a:srcRect/>
                <a:stretch/>
              </a:blip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5000" bIns="45000" anchor="t">
                <a:noAutofit/>
              </a:bodyPr>
              <a:p>
                <a:pPr defTabSz="914400">
                  <a:lnSpc>
                    <a:spcPct val="100000"/>
                  </a:lnSpc>
                </a:pPr>
                <a:r>
                  <a:rPr b="0" lang="en-AU" sz="1800" strike="noStrike" u="none">
                    <a:solidFill>
                      <a:srgbClr val="ffffff">
                        <a:alpha val="1000"/>
                      </a:srgbClr>
                    </a:solidFill>
                    <a:uFillTx/>
                    <a:latin typeface="Gotham Office"/>
                  </a:rPr>
                  <a:t> </a:t>
                </a:r>
                <a:endParaRPr b="0" lang="en-AU" sz="1800" strike="noStrike" u="none">
                  <a:solidFill>
                    <a:srgbClr val="000000"/>
                  </a:solidFill>
                  <a:uFillTx/>
                  <a:latin typeface="Arial"/>
                </a:endParaRPr>
              </a:p>
            </p:txBody>
          </p:sp>
          <p:sp>
            <p:nvSpPr>
              <p:cNvPr id="464" name="Rectangle 85"/>
              <p:cNvSpPr/>
              <p:nvPr/>
            </p:nvSpPr>
            <p:spPr>
              <a:xfrm>
                <a:off x="8207280" y="4464720"/>
                <a:ext cx="719640" cy="533520"/>
              </a:xfrm>
              <a:prstGeom prst="rect">
                <a:avLst/>
              </a:prstGeom>
              <a:blipFill rotWithShape="0">
                <a:blip r:embed="rId17"/>
                <a:srcRect/>
                <a:stretch/>
              </a:blip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5000" bIns="45000" anchor="t">
                <a:noAutofit/>
              </a:bodyPr>
              <a:p>
                <a:pPr defTabSz="914400">
                  <a:lnSpc>
                    <a:spcPct val="100000"/>
                  </a:lnSpc>
                </a:pPr>
                <a:r>
                  <a:rPr b="0" lang="en-AU" sz="1800" strike="noStrike" u="none">
                    <a:solidFill>
                      <a:srgbClr val="ffffff">
                        <a:alpha val="1000"/>
                      </a:srgbClr>
                    </a:solidFill>
                    <a:uFillTx/>
                    <a:latin typeface="Gotham Office"/>
                  </a:rPr>
                  <a:t> </a:t>
                </a:r>
                <a:endParaRPr b="0" lang="en-AU" sz="1800" strike="noStrike" u="none">
                  <a:solidFill>
                    <a:srgbClr val="000000"/>
                  </a:solidFill>
                  <a:uFillTx/>
                  <a:latin typeface="Arial"/>
                </a:endParaRPr>
              </a:p>
            </p:txBody>
          </p:sp>
          <p:sp>
            <p:nvSpPr>
              <p:cNvPr id="465" name="Rectangle 86"/>
              <p:cNvSpPr/>
              <p:nvPr/>
            </p:nvSpPr>
            <p:spPr>
              <a:xfrm>
                <a:off x="8207280" y="4998600"/>
                <a:ext cx="719640" cy="533520"/>
              </a:xfrm>
              <a:prstGeom prst="rect">
                <a:avLst/>
              </a:prstGeom>
              <a:blipFill rotWithShape="0">
                <a:blip r:embed="rId18"/>
                <a:srcRect/>
                <a:stretch/>
              </a:blip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5000" bIns="45000" anchor="t">
                <a:noAutofit/>
              </a:bodyPr>
              <a:p>
                <a:pPr defTabSz="914400">
                  <a:lnSpc>
                    <a:spcPct val="100000"/>
                  </a:lnSpc>
                </a:pPr>
                <a:r>
                  <a:rPr b="0" lang="en-AU" sz="1800" strike="noStrike" u="none">
                    <a:solidFill>
                      <a:srgbClr val="ffffff">
                        <a:alpha val="1000"/>
                      </a:srgbClr>
                    </a:solidFill>
                    <a:uFillTx/>
                    <a:latin typeface="Gotham Office"/>
                  </a:rPr>
                  <a:t> </a:t>
                </a:r>
                <a:endParaRPr b="0" lang="en-AU" sz="1800" strike="noStrike" u="none">
                  <a:solidFill>
                    <a:srgbClr val="000000"/>
                  </a:solidFill>
                  <a:uFillTx/>
                  <a:latin typeface="Arial"/>
                </a:endParaRPr>
              </a:p>
            </p:txBody>
          </p:sp>
        </p:grpSp>
        <p:cxnSp>
          <p:nvCxnSpPr>
            <p:cNvPr id="466" name="Straight Connector 89"/>
            <p:cNvCxnSpPr/>
            <p:nvPr/>
          </p:nvCxnSpPr>
          <p:spPr>
            <a:xfrm>
              <a:off x="7223760" y="2864880"/>
              <a:ext cx="360" cy="2667600"/>
            </a:xfrm>
            <a:prstGeom prst="straightConnector1">
              <a:avLst/>
            </a:prstGeom>
            <a:ln w="28575">
              <a:solidFill>
                <a:srgbClr val="000000"/>
              </a:solidFill>
            </a:ln>
          </p:spPr>
        </p:cxnSp>
      </p:grp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325" dur="indefinite" restart="never" nodeType="tmRoot">
          <p:childTnLst>
            <p:seq>
              <p:cTn id="326" dur="indefinite" nodeType="mainSeq">
                <p:childTnLst>
                  <p:par>
                    <p:cTn id="327" fill="hold">
                      <p:stCondLst>
                        <p:cond delay="indefinite"/>
                      </p:stCondLst>
                      <p:childTnLst>
                        <p:par>
                          <p:cTn id="328" fill="hold">
                            <p:stCondLst>
                              <p:cond delay="0"/>
                            </p:stCondLst>
                            <p:childTnLst>
                              <p:par>
                                <p:cTn id="32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67" name="Group 62"/>
          <p:cNvGrpSpPr/>
          <p:nvPr/>
        </p:nvGrpSpPr>
        <p:grpSpPr>
          <a:xfrm>
            <a:off x="1536480" y="2837520"/>
            <a:ext cx="4623840" cy="2363760"/>
            <a:chOff x="1536480" y="2837520"/>
            <a:chExt cx="4623840" cy="2363760"/>
          </a:xfrm>
        </p:grpSpPr>
        <p:sp>
          <p:nvSpPr>
            <p:cNvPr id="468" name="Free-form: Shape 5"/>
            <p:cNvSpPr/>
            <p:nvPr/>
          </p:nvSpPr>
          <p:spPr>
            <a:xfrm>
              <a:off x="2391840" y="3427200"/>
              <a:ext cx="339840" cy="1253160"/>
            </a:xfrm>
            <a:custGeom>
              <a:avLst/>
              <a:gdLst>
                <a:gd name="textAreaLeft" fmla="*/ 0 w 339840"/>
                <a:gd name="textAreaRight" fmla="*/ 340200 w 339840"/>
                <a:gd name="textAreaTop" fmla="*/ 0 h 1253160"/>
                <a:gd name="textAreaBottom" fmla="*/ 1253520 h 1253160"/>
              </a:gdLst>
              <a:ahLst/>
              <a:rect l="textAreaLeft" t="textAreaTop" r="textAreaRight" b="textAreaBottom"/>
              <a:pathLst>
                <a:path w="484187" h="1797844">
                  <a:moveTo>
                    <a:pt x="484187" y="0"/>
                  </a:moveTo>
                  <a:cubicBezTo>
                    <a:pt x="-32809" y="589756"/>
                    <a:pt x="167746" y="1236663"/>
                    <a:pt x="0" y="1797844"/>
                  </a:cubicBezTo>
                </a:path>
              </a:pathLst>
            </a:custGeom>
            <a:noFill/>
            <a:ln w="38100">
              <a:solidFill>
                <a:srgbClr val="00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sp>
          <p:nvSpPr>
            <p:cNvPr id="469" name="Free-form: Shape 6"/>
            <p:cNvSpPr/>
            <p:nvPr/>
          </p:nvSpPr>
          <p:spPr>
            <a:xfrm>
              <a:off x="1558800" y="4464720"/>
              <a:ext cx="4601520" cy="677160"/>
            </a:xfrm>
            <a:custGeom>
              <a:avLst/>
              <a:gdLst>
                <a:gd name="textAreaLeft" fmla="*/ 0 w 4601520"/>
                <a:gd name="textAreaRight" fmla="*/ 4601880 w 4601520"/>
                <a:gd name="textAreaTop" fmla="*/ 0 h 677160"/>
                <a:gd name="textAreaBottom" fmla="*/ 677520 h 677160"/>
              </a:gdLst>
              <a:ahLst/>
              <a:rect l="textAreaLeft" t="textAreaTop" r="textAreaRight" b="textAreaBottom"/>
              <a:pathLst>
                <a:path w="1954871" h="779397">
                  <a:moveTo>
                    <a:pt x="0" y="56756"/>
                  </a:moveTo>
                  <a:cubicBezTo>
                    <a:pt x="222360" y="557274"/>
                    <a:pt x="491372" y="660184"/>
                    <a:pt x="792686" y="749661"/>
                  </a:cubicBezTo>
                  <a:cubicBezTo>
                    <a:pt x="1094000" y="839138"/>
                    <a:pt x="1611897" y="708965"/>
                    <a:pt x="1807887" y="593616"/>
                  </a:cubicBezTo>
                  <a:cubicBezTo>
                    <a:pt x="2003877" y="478267"/>
                    <a:pt x="1989625" y="97493"/>
                    <a:pt x="1848972" y="0"/>
                  </a:cubicBezTo>
                </a:path>
              </a:pathLst>
            </a:custGeom>
            <a:noFill/>
            <a:ln w="38100">
              <a:solidFill>
                <a:srgbClr val="00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sp>
          <p:nvSpPr>
            <p:cNvPr id="470" name="Free-form: Shape 7"/>
            <p:cNvSpPr/>
            <p:nvPr/>
          </p:nvSpPr>
          <p:spPr>
            <a:xfrm>
              <a:off x="1564920" y="2837520"/>
              <a:ext cx="1171080" cy="1326600"/>
            </a:xfrm>
            <a:custGeom>
              <a:avLst/>
              <a:gdLst>
                <a:gd name="textAreaLeft" fmla="*/ 0 w 1171080"/>
                <a:gd name="textAreaRight" fmla="*/ 1171440 w 1171080"/>
                <a:gd name="textAreaTop" fmla="*/ 0 h 1326600"/>
                <a:gd name="textAreaBottom" fmla="*/ 1326960 h 1326600"/>
              </a:gdLst>
              <a:ahLst/>
              <a:rect l="textAreaLeft" t="textAreaTop" r="textAreaRight" b="textAreaBottom"/>
              <a:pathLst>
                <a:path w="1679575" h="1902436">
                  <a:moveTo>
                    <a:pt x="0" y="1902436"/>
                  </a:moveTo>
                  <a:cubicBezTo>
                    <a:pt x="442648" y="1478706"/>
                    <a:pt x="411692" y="990682"/>
                    <a:pt x="387350" y="661011"/>
                  </a:cubicBezTo>
                  <a:cubicBezTo>
                    <a:pt x="363008" y="331340"/>
                    <a:pt x="756179" y="11724"/>
                    <a:pt x="1035050" y="611"/>
                  </a:cubicBezTo>
                  <a:cubicBezTo>
                    <a:pt x="1313921" y="-10502"/>
                    <a:pt x="1444625" y="130786"/>
                    <a:pt x="1679575" y="346686"/>
                  </a:cubicBezTo>
                </a:path>
              </a:pathLst>
            </a:custGeom>
            <a:noFill/>
            <a:ln w="38100">
              <a:solidFill>
                <a:srgbClr val="00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cxnSp>
          <p:nvCxnSpPr>
            <p:cNvPr id="471" name="Straight Connector 8"/>
            <p:cNvCxnSpPr/>
            <p:nvPr/>
          </p:nvCxnSpPr>
          <p:spPr>
            <a:xfrm>
              <a:off x="1591560" y="3108960"/>
              <a:ext cx="488880" cy="113400"/>
            </a:xfrm>
            <a:prstGeom prst="straightConnector1">
              <a:avLst/>
            </a:prstGeom>
            <a:ln cap="rnd" w="38100">
              <a:solidFill>
                <a:srgbClr val="000000"/>
              </a:solidFill>
            </a:ln>
          </p:spPr>
        </p:cxnSp>
        <p:sp>
          <p:nvSpPr>
            <p:cNvPr id="472" name="Free-form: Shape 9"/>
            <p:cNvSpPr/>
            <p:nvPr/>
          </p:nvSpPr>
          <p:spPr>
            <a:xfrm>
              <a:off x="4632120" y="3770640"/>
              <a:ext cx="1042560" cy="1064160"/>
            </a:xfrm>
            <a:custGeom>
              <a:avLst/>
              <a:gdLst>
                <a:gd name="textAreaLeft" fmla="*/ 0 w 1042560"/>
                <a:gd name="textAreaRight" fmla="*/ 1042920 w 1042560"/>
                <a:gd name="textAreaTop" fmla="*/ 0 h 1064160"/>
                <a:gd name="textAreaBottom" fmla="*/ 1064520 h 1064160"/>
              </a:gdLst>
              <a:ahLst/>
              <a:rect l="textAreaLeft" t="textAreaTop" r="textAreaRight" b="textAreaBottom"/>
              <a:pathLst>
                <a:path w="1495371" h="1526355">
                  <a:moveTo>
                    <a:pt x="649991" y="88999"/>
                  </a:moveTo>
                  <a:cubicBezTo>
                    <a:pt x="1061418" y="-314490"/>
                    <a:pt x="1934808" y="751383"/>
                    <a:pt x="1228635" y="1335980"/>
                  </a:cubicBezTo>
                  <a:cubicBezTo>
                    <a:pt x="522462" y="1920577"/>
                    <a:pt x="-326321" y="1008955"/>
                    <a:pt x="127704" y="610493"/>
                  </a:cubicBezTo>
                </a:path>
              </a:pathLst>
            </a:custGeom>
            <a:noFill/>
            <a:ln w="38100">
              <a:solidFill>
                <a:srgbClr val="00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cxnSp>
          <p:nvCxnSpPr>
            <p:cNvPr id="473" name="Straight Connector 10"/>
            <p:cNvCxnSpPr/>
            <p:nvPr/>
          </p:nvCxnSpPr>
          <p:spPr>
            <a:xfrm>
              <a:off x="2257560" y="3823200"/>
              <a:ext cx="479160" cy="149760"/>
            </a:xfrm>
            <a:prstGeom prst="straightConnector1">
              <a:avLst/>
            </a:prstGeom>
            <a:ln cap="rnd" w="38100">
              <a:solidFill>
                <a:srgbClr val="000000"/>
              </a:solidFill>
            </a:ln>
          </p:spPr>
        </p:cxnSp>
        <p:cxnSp>
          <p:nvCxnSpPr>
            <p:cNvPr id="474" name="Straight Connector 14"/>
            <p:cNvCxnSpPr/>
            <p:nvPr/>
          </p:nvCxnSpPr>
          <p:spPr>
            <a:xfrm>
              <a:off x="5419800" y="4352040"/>
              <a:ext cx="489240" cy="113400"/>
            </a:xfrm>
            <a:prstGeom prst="straightConnector1">
              <a:avLst/>
            </a:prstGeom>
            <a:ln cap="rnd" w="38100">
              <a:solidFill>
                <a:srgbClr val="000000"/>
              </a:solidFill>
            </a:ln>
          </p:spPr>
        </p:cxnSp>
        <p:cxnSp>
          <p:nvCxnSpPr>
            <p:cNvPr id="475" name="Straight Connector 15"/>
            <p:cNvCxnSpPr/>
            <p:nvPr/>
          </p:nvCxnSpPr>
          <p:spPr>
            <a:xfrm flipH="1">
              <a:off x="2246040" y="4665240"/>
              <a:ext cx="149760" cy="479520"/>
            </a:xfrm>
            <a:prstGeom prst="straightConnector1">
              <a:avLst/>
            </a:prstGeom>
            <a:ln cap="rnd" w="38100">
              <a:solidFill>
                <a:srgbClr val="000000"/>
              </a:solidFill>
            </a:ln>
          </p:spPr>
        </p:cxnSp>
        <p:sp>
          <p:nvSpPr>
            <p:cNvPr id="476" name="Oval 26"/>
            <p:cNvSpPr/>
            <p:nvPr/>
          </p:nvSpPr>
          <p:spPr>
            <a:xfrm>
              <a:off x="2197800" y="3769920"/>
              <a:ext cx="107640" cy="107640"/>
            </a:xfrm>
            <a:prstGeom prst="ellipse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31680" bIns="3168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sp>
          <p:nvSpPr>
            <p:cNvPr id="477" name="Oval 27"/>
            <p:cNvSpPr/>
            <p:nvPr/>
          </p:nvSpPr>
          <p:spPr>
            <a:xfrm>
              <a:off x="2679120" y="3919680"/>
              <a:ext cx="107640" cy="107640"/>
            </a:xfrm>
            <a:prstGeom prst="ellipse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31680" bIns="3168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sp>
          <p:nvSpPr>
            <p:cNvPr id="478" name="Oval 28"/>
            <p:cNvSpPr/>
            <p:nvPr/>
          </p:nvSpPr>
          <p:spPr>
            <a:xfrm>
              <a:off x="2437200" y="3843720"/>
              <a:ext cx="107640" cy="107640"/>
            </a:xfrm>
            <a:prstGeom prst="ellipse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31680" bIns="3168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sp>
          <p:nvSpPr>
            <p:cNvPr id="479" name="Oval 31"/>
            <p:cNvSpPr/>
            <p:nvPr/>
          </p:nvSpPr>
          <p:spPr>
            <a:xfrm>
              <a:off x="2256840" y="4864320"/>
              <a:ext cx="107640" cy="107640"/>
            </a:xfrm>
            <a:prstGeom prst="ellipse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31680" bIns="3168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sp>
          <p:nvSpPr>
            <p:cNvPr id="480" name="Oval 32"/>
            <p:cNvSpPr/>
            <p:nvPr/>
          </p:nvSpPr>
          <p:spPr>
            <a:xfrm>
              <a:off x="2187000" y="5093640"/>
              <a:ext cx="107640" cy="107640"/>
            </a:xfrm>
            <a:prstGeom prst="ellipse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31680" bIns="3168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sp>
          <p:nvSpPr>
            <p:cNvPr id="481" name="Oval 35"/>
            <p:cNvSpPr/>
            <p:nvPr/>
          </p:nvSpPr>
          <p:spPr>
            <a:xfrm>
              <a:off x="1797840" y="3117240"/>
              <a:ext cx="107640" cy="107640"/>
            </a:xfrm>
            <a:prstGeom prst="ellipse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31680" bIns="3168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sp>
          <p:nvSpPr>
            <p:cNvPr id="482" name="Oval 36"/>
            <p:cNvSpPr/>
            <p:nvPr/>
          </p:nvSpPr>
          <p:spPr>
            <a:xfrm>
              <a:off x="1536480" y="3057840"/>
              <a:ext cx="107640" cy="107640"/>
            </a:xfrm>
            <a:prstGeom prst="ellipse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31680" bIns="3168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sp>
          <p:nvSpPr>
            <p:cNvPr id="483" name="Oval 38"/>
            <p:cNvSpPr/>
            <p:nvPr/>
          </p:nvSpPr>
          <p:spPr>
            <a:xfrm>
              <a:off x="2025360" y="3169440"/>
              <a:ext cx="107640" cy="107640"/>
            </a:xfrm>
            <a:prstGeom prst="ellipse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31680" bIns="3168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sp>
          <p:nvSpPr>
            <p:cNvPr id="484" name="Oval 45"/>
            <p:cNvSpPr/>
            <p:nvPr/>
          </p:nvSpPr>
          <p:spPr>
            <a:xfrm>
              <a:off x="5360400" y="4299480"/>
              <a:ext cx="107640" cy="107640"/>
            </a:xfrm>
            <a:prstGeom prst="ellipse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31680" bIns="3168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sp>
          <p:nvSpPr>
            <p:cNvPr id="485" name="Oval 46"/>
            <p:cNvSpPr/>
            <p:nvPr/>
          </p:nvSpPr>
          <p:spPr>
            <a:xfrm>
              <a:off x="5607720" y="4357440"/>
              <a:ext cx="107640" cy="107640"/>
            </a:xfrm>
            <a:prstGeom prst="ellipse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31680" bIns="3168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sp>
          <p:nvSpPr>
            <p:cNvPr id="486" name="Oval 59"/>
            <p:cNvSpPr/>
            <p:nvPr/>
          </p:nvSpPr>
          <p:spPr>
            <a:xfrm>
              <a:off x="5862960" y="4415400"/>
              <a:ext cx="107640" cy="107640"/>
            </a:xfrm>
            <a:prstGeom prst="ellipse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31680" bIns="3168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sp>
          <p:nvSpPr>
            <p:cNvPr id="487" name="Oval 60"/>
            <p:cNvSpPr/>
            <p:nvPr/>
          </p:nvSpPr>
          <p:spPr>
            <a:xfrm>
              <a:off x="2343600" y="4605120"/>
              <a:ext cx="107640" cy="107640"/>
            </a:xfrm>
            <a:prstGeom prst="ellipse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31680" bIns="3168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</p:grpSp>
      <p:sp>
        <p:nvSpPr>
          <p:cNvPr id="488" name="PlaceHolder 1"/>
          <p:cNvSpPr>
            <a:spLocks noGrp="1"/>
          </p:cNvSpPr>
          <p:nvPr>
            <p:ph type="title"/>
          </p:nvPr>
        </p:nvSpPr>
        <p:spPr>
          <a:xfrm>
            <a:off x="838080" y="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defTabSz="914400">
              <a:lnSpc>
                <a:spcPct val="90000"/>
              </a:lnSpc>
              <a:buNone/>
            </a:pPr>
            <a:r>
              <a:rPr b="1" lang="en-AU" sz="4400" strike="noStrike" u="none">
                <a:solidFill>
                  <a:schemeClr val="dk1"/>
                </a:solidFill>
                <a:uFillTx/>
                <a:latin typeface="Gotham Office"/>
              </a:rPr>
              <a:t>Formula for number of moves</a:t>
            </a:r>
            <a:endParaRPr b="0" lang="en-US" sz="4400" strike="noStrike" u="none">
              <a:solidFill>
                <a:schemeClr val="dk1"/>
              </a:solidFill>
              <a:uFillTx/>
              <a:latin typeface="Gotham Office"/>
            </a:endParaRPr>
          </a:p>
        </p:txBody>
      </p:sp>
      <p:sp>
        <p:nvSpPr>
          <p:cNvPr id="489" name="PlaceHolder 2"/>
          <p:cNvSpPr>
            <a:spLocks noGrp="1"/>
          </p:cNvSpPr>
          <p:nvPr>
            <p:ph/>
          </p:nvPr>
        </p:nvSpPr>
        <p:spPr>
          <a:xfrm>
            <a:off x="838080" y="1325520"/>
            <a:ext cx="10515240" cy="4851000"/>
          </a:xfrm>
          <a:prstGeom prst="rect">
            <a:avLst/>
          </a:prstGeom>
          <a:blipFill rotWithShape="0">
            <a:blip r:embed="rId1"/>
            <a:stretch>
              <a:fillRect l="-1044" t="-1261"/>
            </a:stretch>
          </a:blipFill>
          <a:ln w="0">
            <a:noFill/>
          </a:ln>
        </p:spPr>
        <p:txBody>
          <a:bodyPr lIns="91440" rIns="91440" tIns="45720" bIns="45720" anchor="t">
            <a:noAutofit/>
          </a:bodyPr>
          <a:p>
            <a:pPr marL="228600" indent="-228600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en-AU" sz="2800" strike="noStrike" u="none">
                <a:solidFill>
                  <a:srgbClr val="ffffff">
                    <a:alpha val="1000"/>
                  </a:srgbClr>
                </a:solidFill>
                <a:uFillTx/>
                <a:latin typeface="Gotham Office"/>
              </a:rPr>
              <a:t> </a:t>
            </a:r>
            <a:endParaRPr b="0" lang="en-US" sz="2800" strike="noStrike" u="none">
              <a:solidFill>
                <a:schemeClr val="dk1"/>
              </a:solidFill>
              <a:uFillTx/>
              <a:latin typeface="Gotham Office"/>
            </a:endParaRPr>
          </a:p>
        </p:txBody>
      </p:sp>
      <p:pic>
        <p:nvPicPr>
          <p:cNvPr id="490" name="Picture 3" descr=""/>
          <p:cNvPicPr/>
          <p:nvPr/>
        </p:nvPicPr>
        <p:blipFill>
          <a:blip r:embed="rId2"/>
          <a:stretch/>
        </p:blipFill>
        <p:spPr>
          <a:xfrm>
            <a:off x="0" y="6100920"/>
            <a:ext cx="12191760" cy="756720"/>
          </a:xfrm>
          <a:prstGeom prst="rect">
            <a:avLst/>
          </a:prstGeom>
          <a:noFill/>
          <a:ln w="0">
            <a:noFill/>
          </a:ln>
        </p:spPr>
      </p:pic>
      <p:grpSp>
        <p:nvGrpSpPr>
          <p:cNvPr id="491" name="Group 61"/>
          <p:cNvGrpSpPr/>
          <p:nvPr/>
        </p:nvGrpSpPr>
        <p:grpSpPr>
          <a:xfrm>
            <a:off x="1144080" y="3018600"/>
            <a:ext cx="3994920" cy="1559520"/>
            <a:chOff x="1144080" y="3018600"/>
            <a:chExt cx="3994920" cy="1559520"/>
          </a:xfrm>
        </p:grpSpPr>
        <p:cxnSp>
          <p:nvCxnSpPr>
            <p:cNvPr id="492" name="Straight Connector 20"/>
            <p:cNvCxnSpPr/>
            <p:nvPr/>
          </p:nvCxnSpPr>
          <p:spPr>
            <a:xfrm>
              <a:off x="1207800" y="4164120"/>
              <a:ext cx="355320" cy="354960"/>
            </a:xfrm>
            <a:prstGeom prst="straightConnector1">
              <a:avLst/>
            </a:prstGeom>
            <a:ln cap="rnd" w="38100">
              <a:solidFill>
                <a:srgbClr val="000000"/>
              </a:solidFill>
            </a:ln>
          </p:spPr>
        </p:cxnSp>
        <p:cxnSp>
          <p:nvCxnSpPr>
            <p:cNvPr id="493" name="Straight Connector 21"/>
            <p:cNvCxnSpPr/>
            <p:nvPr/>
          </p:nvCxnSpPr>
          <p:spPr>
            <a:xfrm flipH="1">
              <a:off x="1207800" y="4164120"/>
              <a:ext cx="355320" cy="354960"/>
            </a:xfrm>
            <a:prstGeom prst="straightConnector1">
              <a:avLst/>
            </a:prstGeom>
            <a:ln cap="rnd" w="38100">
              <a:solidFill>
                <a:srgbClr val="000000"/>
              </a:solidFill>
            </a:ln>
          </p:spPr>
        </p:cxnSp>
        <p:cxnSp>
          <p:nvCxnSpPr>
            <p:cNvPr id="494" name="Straight Connector 18"/>
            <p:cNvCxnSpPr/>
            <p:nvPr/>
          </p:nvCxnSpPr>
          <p:spPr>
            <a:xfrm>
              <a:off x="2732040" y="3072960"/>
              <a:ext cx="354960" cy="355320"/>
            </a:xfrm>
            <a:prstGeom prst="straightConnector1">
              <a:avLst/>
            </a:prstGeom>
            <a:ln cap="rnd" w="38100">
              <a:solidFill>
                <a:srgbClr val="000000"/>
              </a:solidFill>
            </a:ln>
          </p:spPr>
        </p:cxnSp>
        <p:cxnSp>
          <p:nvCxnSpPr>
            <p:cNvPr id="495" name="Straight Connector 19"/>
            <p:cNvCxnSpPr/>
            <p:nvPr/>
          </p:nvCxnSpPr>
          <p:spPr>
            <a:xfrm flipH="1">
              <a:off x="2732040" y="3072960"/>
              <a:ext cx="354960" cy="355320"/>
            </a:xfrm>
            <a:prstGeom prst="straightConnector1">
              <a:avLst/>
            </a:prstGeom>
            <a:ln cap="rnd" w="38100">
              <a:solidFill>
                <a:srgbClr val="000000"/>
              </a:solidFill>
            </a:ln>
          </p:spPr>
        </p:cxnSp>
        <p:cxnSp>
          <p:nvCxnSpPr>
            <p:cNvPr id="496" name="Straight Connector 16"/>
            <p:cNvCxnSpPr/>
            <p:nvPr/>
          </p:nvCxnSpPr>
          <p:spPr>
            <a:xfrm>
              <a:off x="4725000" y="3837240"/>
              <a:ext cx="354960" cy="354960"/>
            </a:xfrm>
            <a:prstGeom prst="straightConnector1">
              <a:avLst/>
            </a:prstGeom>
            <a:ln cap="rnd" w="38100">
              <a:solidFill>
                <a:srgbClr val="000000"/>
              </a:solidFill>
            </a:ln>
          </p:spPr>
        </p:cxnSp>
        <p:cxnSp>
          <p:nvCxnSpPr>
            <p:cNvPr id="497" name="Straight Connector 17"/>
            <p:cNvCxnSpPr/>
            <p:nvPr/>
          </p:nvCxnSpPr>
          <p:spPr>
            <a:xfrm flipH="1">
              <a:off x="4725000" y="3837240"/>
              <a:ext cx="354960" cy="354960"/>
            </a:xfrm>
            <a:prstGeom prst="straightConnector1">
              <a:avLst/>
            </a:prstGeom>
            <a:ln cap="rnd" w="38100">
              <a:solidFill>
                <a:srgbClr val="000000"/>
              </a:solidFill>
            </a:ln>
          </p:spPr>
        </p:cxnSp>
        <p:sp>
          <p:nvSpPr>
            <p:cNvPr id="498" name="Oval 23"/>
            <p:cNvSpPr/>
            <p:nvPr/>
          </p:nvSpPr>
          <p:spPr>
            <a:xfrm>
              <a:off x="1144080" y="4470480"/>
              <a:ext cx="107640" cy="107640"/>
            </a:xfrm>
            <a:prstGeom prst="ellipse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31680" bIns="3168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sp>
          <p:nvSpPr>
            <p:cNvPr id="499" name="Oval 24"/>
            <p:cNvSpPr/>
            <p:nvPr/>
          </p:nvSpPr>
          <p:spPr>
            <a:xfrm>
              <a:off x="1144080" y="4107240"/>
              <a:ext cx="107640" cy="107640"/>
            </a:xfrm>
            <a:prstGeom prst="ellipse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31680" bIns="3168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sp>
          <p:nvSpPr>
            <p:cNvPr id="500" name="Oval 25"/>
            <p:cNvSpPr/>
            <p:nvPr/>
          </p:nvSpPr>
          <p:spPr>
            <a:xfrm>
              <a:off x="1325880" y="4287240"/>
              <a:ext cx="107640" cy="107640"/>
            </a:xfrm>
            <a:prstGeom prst="ellipse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31680" bIns="3168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sp>
          <p:nvSpPr>
            <p:cNvPr id="501" name="Oval 39"/>
            <p:cNvSpPr/>
            <p:nvPr/>
          </p:nvSpPr>
          <p:spPr>
            <a:xfrm>
              <a:off x="2850480" y="3197880"/>
              <a:ext cx="107640" cy="107640"/>
            </a:xfrm>
            <a:prstGeom prst="ellipse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31680" bIns="3168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sp>
          <p:nvSpPr>
            <p:cNvPr id="502" name="Oval 40"/>
            <p:cNvSpPr/>
            <p:nvPr/>
          </p:nvSpPr>
          <p:spPr>
            <a:xfrm>
              <a:off x="3028680" y="3018600"/>
              <a:ext cx="107640" cy="107640"/>
            </a:xfrm>
            <a:prstGeom prst="ellipse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31680" bIns="3168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sp>
          <p:nvSpPr>
            <p:cNvPr id="503" name="Oval 41"/>
            <p:cNvSpPr/>
            <p:nvPr/>
          </p:nvSpPr>
          <p:spPr>
            <a:xfrm>
              <a:off x="3028680" y="3376440"/>
              <a:ext cx="107640" cy="107640"/>
            </a:xfrm>
            <a:prstGeom prst="ellipse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31680" bIns="3168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sp>
          <p:nvSpPr>
            <p:cNvPr id="504" name="Oval 42"/>
            <p:cNvSpPr/>
            <p:nvPr/>
          </p:nvSpPr>
          <p:spPr>
            <a:xfrm>
              <a:off x="4665240" y="3782520"/>
              <a:ext cx="107640" cy="107640"/>
            </a:xfrm>
            <a:prstGeom prst="ellipse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31680" bIns="3168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sp>
          <p:nvSpPr>
            <p:cNvPr id="505" name="Oval 43"/>
            <p:cNvSpPr/>
            <p:nvPr/>
          </p:nvSpPr>
          <p:spPr>
            <a:xfrm>
              <a:off x="5025600" y="4145040"/>
              <a:ext cx="107640" cy="107640"/>
            </a:xfrm>
            <a:prstGeom prst="ellipse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31680" bIns="3168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sp>
          <p:nvSpPr>
            <p:cNvPr id="506" name="Oval 44"/>
            <p:cNvSpPr/>
            <p:nvPr/>
          </p:nvSpPr>
          <p:spPr>
            <a:xfrm>
              <a:off x="4842720" y="3961800"/>
              <a:ext cx="107640" cy="107640"/>
            </a:xfrm>
            <a:prstGeom prst="ellipse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31680" bIns="3168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sp>
          <p:nvSpPr>
            <p:cNvPr id="507" name="Oval 47"/>
            <p:cNvSpPr/>
            <p:nvPr/>
          </p:nvSpPr>
          <p:spPr>
            <a:xfrm>
              <a:off x="1516680" y="4104000"/>
              <a:ext cx="107640" cy="107640"/>
            </a:xfrm>
            <a:prstGeom prst="ellipse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31680" bIns="3168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sp>
          <p:nvSpPr>
            <p:cNvPr id="508" name="Oval 48"/>
            <p:cNvSpPr/>
            <p:nvPr/>
          </p:nvSpPr>
          <p:spPr>
            <a:xfrm>
              <a:off x="1514520" y="4469400"/>
              <a:ext cx="107640" cy="107640"/>
            </a:xfrm>
            <a:prstGeom prst="ellipse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31680" bIns="3168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sp>
          <p:nvSpPr>
            <p:cNvPr id="509" name="Oval 50"/>
            <p:cNvSpPr/>
            <p:nvPr/>
          </p:nvSpPr>
          <p:spPr>
            <a:xfrm>
              <a:off x="2675880" y="3018600"/>
              <a:ext cx="107640" cy="107640"/>
            </a:xfrm>
            <a:prstGeom prst="ellipse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31680" bIns="3168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sp>
          <p:nvSpPr>
            <p:cNvPr id="510" name="Oval 51"/>
            <p:cNvSpPr/>
            <p:nvPr/>
          </p:nvSpPr>
          <p:spPr>
            <a:xfrm>
              <a:off x="2682000" y="3377160"/>
              <a:ext cx="107640" cy="107640"/>
            </a:xfrm>
            <a:prstGeom prst="ellipse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31680" bIns="3168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sp>
          <p:nvSpPr>
            <p:cNvPr id="511" name="Oval 53"/>
            <p:cNvSpPr/>
            <p:nvPr/>
          </p:nvSpPr>
          <p:spPr>
            <a:xfrm>
              <a:off x="5031360" y="3781080"/>
              <a:ext cx="107640" cy="107640"/>
            </a:xfrm>
            <a:prstGeom prst="ellipse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31680" bIns="3168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sp>
          <p:nvSpPr>
            <p:cNvPr id="512" name="Oval 56"/>
            <p:cNvSpPr/>
            <p:nvPr/>
          </p:nvSpPr>
          <p:spPr>
            <a:xfrm>
              <a:off x="4665240" y="4145040"/>
              <a:ext cx="107640" cy="107640"/>
            </a:xfrm>
            <a:prstGeom prst="ellipse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31680" bIns="3168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</p:grpSp>
      <p:sp>
        <p:nvSpPr>
          <p:cNvPr id="513" name="Content Placeholder 2"/>
          <p:cNvSpPr/>
          <p:nvPr/>
        </p:nvSpPr>
        <p:spPr>
          <a:xfrm>
            <a:off x="7117560" y="3181680"/>
            <a:ext cx="4000320" cy="2474280"/>
          </a:xfrm>
          <a:prstGeom prst="rect">
            <a:avLst/>
          </a:prstGeom>
          <a:blipFill rotWithShape="0">
            <a:blip r:embed="rId3"/>
            <a:srcRect/>
            <a:stretch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defTabSz="914400">
              <a:lnSpc>
                <a:spcPct val="100000"/>
              </a:lnSpc>
            </a:pPr>
            <a:r>
              <a:rPr b="0" lang="en-AU" sz="1800" strike="noStrike" u="none">
                <a:solidFill>
                  <a:srgbClr val="ffffff">
                    <a:alpha val="1000"/>
                  </a:srgbClr>
                </a:solidFill>
                <a:uFillTx/>
                <a:latin typeface="Gotham Office"/>
              </a:rPr>
              <a:t> </a:t>
            </a:r>
            <a:endParaRPr b="0" lang="en-A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grpSp>
        <p:nvGrpSpPr>
          <p:cNvPr id="514" name="Group 73"/>
          <p:cNvGrpSpPr/>
          <p:nvPr/>
        </p:nvGrpSpPr>
        <p:grpSpPr>
          <a:xfrm>
            <a:off x="1371600" y="2844720"/>
            <a:ext cx="4740480" cy="2538360"/>
            <a:chOff x="1371600" y="2844720"/>
            <a:chExt cx="4740480" cy="2538360"/>
          </a:xfrm>
        </p:grpSpPr>
        <p:sp>
          <p:nvSpPr>
            <p:cNvPr id="515" name="Oval 67"/>
            <p:cNvSpPr/>
            <p:nvPr/>
          </p:nvSpPr>
          <p:spPr>
            <a:xfrm rot="908400">
              <a:off x="2075040" y="3656520"/>
              <a:ext cx="860760" cy="461160"/>
            </a:xfrm>
            <a:prstGeom prst="ellipse">
              <a:avLst/>
            </a:prstGeom>
            <a:noFill/>
            <a:ln w="38100">
              <a:solidFill>
                <a:srgbClr val="00b050"/>
              </a:solidFill>
              <a:prstDash val="sysDot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sp>
          <p:nvSpPr>
            <p:cNvPr id="516" name="Oval 68"/>
            <p:cNvSpPr/>
            <p:nvPr/>
          </p:nvSpPr>
          <p:spPr>
            <a:xfrm rot="774000">
              <a:off x="1411920" y="2934720"/>
              <a:ext cx="860760" cy="461160"/>
            </a:xfrm>
            <a:prstGeom prst="ellipse">
              <a:avLst/>
            </a:prstGeom>
            <a:noFill/>
            <a:ln w="38100">
              <a:solidFill>
                <a:srgbClr val="00b050"/>
              </a:solidFill>
              <a:prstDash val="sysDot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sp>
          <p:nvSpPr>
            <p:cNvPr id="517" name="Oval 69"/>
            <p:cNvSpPr/>
            <p:nvPr/>
          </p:nvSpPr>
          <p:spPr>
            <a:xfrm rot="17191200">
              <a:off x="1890000" y="4674240"/>
              <a:ext cx="860760" cy="461160"/>
            </a:xfrm>
            <a:prstGeom prst="ellipse">
              <a:avLst/>
            </a:prstGeom>
            <a:noFill/>
            <a:ln w="38100">
              <a:solidFill>
                <a:srgbClr val="00b050"/>
              </a:solidFill>
              <a:prstDash val="sysDot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sp>
          <p:nvSpPr>
            <p:cNvPr id="518" name="Oval 70"/>
            <p:cNvSpPr/>
            <p:nvPr/>
          </p:nvSpPr>
          <p:spPr>
            <a:xfrm rot="708000">
              <a:off x="5213160" y="4176720"/>
              <a:ext cx="860760" cy="461160"/>
            </a:xfrm>
            <a:prstGeom prst="ellipse">
              <a:avLst/>
            </a:prstGeom>
            <a:noFill/>
            <a:ln w="38100">
              <a:solidFill>
                <a:srgbClr val="00b050"/>
              </a:solidFill>
              <a:prstDash val="sysDot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</p:grp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331" dur="indefinite" restart="never" nodeType="tmRoot">
          <p:childTnLst>
            <p:seq>
              <p:cTn id="332" dur="indefinite" nodeType="mainSeq">
                <p:childTnLst>
                  <p:par>
                    <p:cTn id="333" fill="hold">
                      <p:stCondLst>
                        <p:cond delay="indefinite"/>
                      </p:stCondLst>
                      <p:childTnLst>
                        <p:par>
                          <p:cTn id="334" fill="hold">
                            <p:stCondLst>
                              <p:cond delay="0"/>
                            </p:stCondLst>
                            <p:childTnLst>
                              <p:par>
                                <p:cTn id="33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7" fill="hold">
                      <p:stCondLst>
                        <p:cond delay="indefinite"/>
                      </p:stCondLst>
                      <p:childTnLst>
                        <p:par>
                          <p:cTn id="338" fill="hold">
                            <p:stCondLst>
                              <p:cond delay="0"/>
                            </p:stCondLst>
                            <p:childTnLst>
                              <p:par>
                                <p:cTn id="33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1" fill="hold">
                      <p:stCondLst>
                        <p:cond delay="indefinite"/>
                      </p:stCondLst>
                      <p:childTnLst>
                        <p:par>
                          <p:cTn id="342" fill="hold">
                            <p:stCondLst>
                              <p:cond delay="0"/>
                            </p:stCondLst>
                            <p:childTnLst>
                              <p:par>
                                <p:cTn id="34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5" fill="hold">
                      <p:stCondLst>
                        <p:cond delay="indefinite"/>
                      </p:stCondLst>
                      <p:childTnLst>
                        <p:par>
                          <p:cTn id="346" fill="hold">
                            <p:stCondLst>
                              <p:cond delay="0"/>
                            </p:stCondLst>
                            <p:childTnLst>
                              <p:par>
                                <p:cTn id="347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19" name="Group 62"/>
          <p:cNvGrpSpPr/>
          <p:nvPr/>
        </p:nvGrpSpPr>
        <p:grpSpPr>
          <a:xfrm>
            <a:off x="1536480" y="2837520"/>
            <a:ext cx="4623840" cy="2363760"/>
            <a:chOff x="1536480" y="2837520"/>
            <a:chExt cx="4623840" cy="2363760"/>
          </a:xfrm>
        </p:grpSpPr>
        <p:sp>
          <p:nvSpPr>
            <p:cNvPr id="520" name="Free-form: Shape 5"/>
            <p:cNvSpPr/>
            <p:nvPr/>
          </p:nvSpPr>
          <p:spPr>
            <a:xfrm>
              <a:off x="2391840" y="3427200"/>
              <a:ext cx="339840" cy="1253160"/>
            </a:xfrm>
            <a:custGeom>
              <a:avLst/>
              <a:gdLst>
                <a:gd name="textAreaLeft" fmla="*/ 0 w 339840"/>
                <a:gd name="textAreaRight" fmla="*/ 340200 w 339840"/>
                <a:gd name="textAreaTop" fmla="*/ 0 h 1253160"/>
                <a:gd name="textAreaBottom" fmla="*/ 1253520 h 1253160"/>
              </a:gdLst>
              <a:ahLst/>
              <a:rect l="textAreaLeft" t="textAreaTop" r="textAreaRight" b="textAreaBottom"/>
              <a:pathLst>
                <a:path w="484187" h="1797844">
                  <a:moveTo>
                    <a:pt x="484187" y="0"/>
                  </a:moveTo>
                  <a:cubicBezTo>
                    <a:pt x="-32809" y="589756"/>
                    <a:pt x="167746" y="1236663"/>
                    <a:pt x="0" y="1797844"/>
                  </a:cubicBezTo>
                </a:path>
              </a:pathLst>
            </a:custGeom>
            <a:noFill/>
            <a:ln w="38100">
              <a:solidFill>
                <a:srgbClr val="00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sp>
          <p:nvSpPr>
            <p:cNvPr id="521" name="Free-form: Shape 6"/>
            <p:cNvSpPr/>
            <p:nvPr/>
          </p:nvSpPr>
          <p:spPr>
            <a:xfrm>
              <a:off x="1558800" y="4464720"/>
              <a:ext cx="4601520" cy="677160"/>
            </a:xfrm>
            <a:custGeom>
              <a:avLst/>
              <a:gdLst>
                <a:gd name="textAreaLeft" fmla="*/ 0 w 4601520"/>
                <a:gd name="textAreaRight" fmla="*/ 4601880 w 4601520"/>
                <a:gd name="textAreaTop" fmla="*/ 0 h 677160"/>
                <a:gd name="textAreaBottom" fmla="*/ 677520 h 677160"/>
              </a:gdLst>
              <a:ahLst/>
              <a:rect l="textAreaLeft" t="textAreaTop" r="textAreaRight" b="textAreaBottom"/>
              <a:pathLst>
                <a:path w="1954871" h="779397">
                  <a:moveTo>
                    <a:pt x="0" y="56756"/>
                  </a:moveTo>
                  <a:cubicBezTo>
                    <a:pt x="222360" y="557274"/>
                    <a:pt x="491372" y="660184"/>
                    <a:pt x="792686" y="749661"/>
                  </a:cubicBezTo>
                  <a:cubicBezTo>
                    <a:pt x="1094000" y="839138"/>
                    <a:pt x="1611897" y="708965"/>
                    <a:pt x="1807887" y="593616"/>
                  </a:cubicBezTo>
                  <a:cubicBezTo>
                    <a:pt x="2003877" y="478267"/>
                    <a:pt x="1989625" y="97493"/>
                    <a:pt x="1848972" y="0"/>
                  </a:cubicBezTo>
                </a:path>
              </a:pathLst>
            </a:custGeom>
            <a:noFill/>
            <a:ln w="38100">
              <a:solidFill>
                <a:srgbClr val="00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sp>
          <p:nvSpPr>
            <p:cNvPr id="522" name="Free-form: Shape 7"/>
            <p:cNvSpPr/>
            <p:nvPr/>
          </p:nvSpPr>
          <p:spPr>
            <a:xfrm>
              <a:off x="1564920" y="2837520"/>
              <a:ext cx="1171080" cy="1326600"/>
            </a:xfrm>
            <a:custGeom>
              <a:avLst/>
              <a:gdLst>
                <a:gd name="textAreaLeft" fmla="*/ 0 w 1171080"/>
                <a:gd name="textAreaRight" fmla="*/ 1171440 w 1171080"/>
                <a:gd name="textAreaTop" fmla="*/ 0 h 1326600"/>
                <a:gd name="textAreaBottom" fmla="*/ 1326960 h 1326600"/>
              </a:gdLst>
              <a:ahLst/>
              <a:rect l="textAreaLeft" t="textAreaTop" r="textAreaRight" b="textAreaBottom"/>
              <a:pathLst>
                <a:path w="1679575" h="1902436">
                  <a:moveTo>
                    <a:pt x="0" y="1902436"/>
                  </a:moveTo>
                  <a:cubicBezTo>
                    <a:pt x="442648" y="1478706"/>
                    <a:pt x="411692" y="990682"/>
                    <a:pt x="387350" y="661011"/>
                  </a:cubicBezTo>
                  <a:cubicBezTo>
                    <a:pt x="363008" y="331340"/>
                    <a:pt x="756179" y="11724"/>
                    <a:pt x="1035050" y="611"/>
                  </a:cubicBezTo>
                  <a:cubicBezTo>
                    <a:pt x="1313921" y="-10502"/>
                    <a:pt x="1444625" y="130786"/>
                    <a:pt x="1679575" y="346686"/>
                  </a:cubicBezTo>
                </a:path>
              </a:pathLst>
            </a:custGeom>
            <a:noFill/>
            <a:ln w="38100">
              <a:solidFill>
                <a:srgbClr val="00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cxnSp>
          <p:nvCxnSpPr>
            <p:cNvPr id="523" name="Straight Connector 8"/>
            <p:cNvCxnSpPr/>
            <p:nvPr/>
          </p:nvCxnSpPr>
          <p:spPr>
            <a:xfrm>
              <a:off x="1591560" y="3108960"/>
              <a:ext cx="488880" cy="113400"/>
            </a:xfrm>
            <a:prstGeom prst="straightConnector1">
              <a:avLst/>
            </a:prstGeom>
            <a:ln cap="rnd" w="38100">
              <a:solidFill>
                <a:srgbClr val="000000"/>
              </a:solidFill>
            </a:ln>
          </p:spPr>
        </p:cxnSp>
        <p:sp>
          <p:nvSpPr>
            <p:cNvPr id="524" name="Free-form: Shape 9"/>
            <p:cNvSpPr/>
            <p:nvPr/>
          </p:nvSpPr>
          <p:spPr>
            <a:xfrm>
              <a:off x="4632120" y="3770640"/>
              <a:ext cx="1042560" cy="1064160"/>
            </a:xfrm>
            <a:custGeom>
              <a:avLst/>
              <a:gdLst>
                <a:gd name="textAreaLeft" fmla="*/ 0 w 1042560"/>
                <a:gd name="textAreaRight" fmla="*/ 1042920 w 1042560"/>
                <a:gd name="textAreaTop" fmla="*/ 0 h 1064160"/>
                <a:gd name="textAreaBottom" fmla="*/ 1064520 h 1064160"/>
              </a:gdLst>
              <a:ahLst/>
              <a:rect l="textAreaLeft" t="textAreaTop" r="textAreaRight" b="textAreaBottom"/>
              <a:pathLst>
                <a:path w="1495371" h="1526355">
                  <a:moveTo>
                    <a:pt x="649991" y="88999"/>
                  </a:moveTo>
                  <a:cubicBezTo>
                    <a:pt x="1061418" y="-314490"/>
                    <a:pt x="1934808" y="751383"/>
                    <a:pt x="1228635" y="1335980"/>
                  </a:cubicBezTo>
                  <a:cubicBezTo>
                    <a:pt x="522462" y="1920577"/>
                    <a:pt x="-326321" y="1008955"/>
                    <a:pt x="127704" y="610493"/>
                  </a:cubicBezTo>
                </a:path>
              </a:pathLst>
            </a:custGeom>
            <a:noFill/>
            <a:ln w="38100">
              <a:solidFill>
                <a:srgbClr val="00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cxnSp>
          <p:nvCxnSpPr>
            <p:cNvPr id="525" name="Straight Connector 10"/>
            <p:cNvCxnSpPr/>
            <p:nvPr/>
          </p:nvCxnSpPr>
          <p:spPr>
            <a:xfrm>
              <a:off x="2257560" y="3823200"/>
              <a:ext cx="479160" cy="149760"/>
            </a:xfrm>
            <a:prstGeom prst="straightConnector1">
              <a:avLst/>
            </a:prstGeom>
            <a:ln cap="rnd" w="38100">
              <a:solidFill>
                <a:srgbClr val="000000"/>
              </a:solidFill>
            </a:ln>
          </p:spPr>
        </p:cxnSp>
        <p:cxnSp>
          <p:nvCxnSpPr>
            <p:cNvPr id="526" name="Straight Connector 14"/>
            <p:cNvCxnSpPr/>
            <p:nvPr/>
          </p:nvCxnSpPr>
          <p:spPr>
            <a:xfrm>
              <a:off x="5419800" y="4352040"/>
              <a:ext cx="489240" cy="113400"/>
            </a:xfrm>
            <a:prstGeom prst="straightConnector1">
              <a:avLst/>
            </a:prstGeom>
            <a:ln cap="rnd" w="38100">
              <a:solidFill>
                <a:srgbClr val="000000"/>
              </a:solidFill>
            </a:ln>
          </p:spPr>
        </p:cxnSp>
        <p:cxnSp>
          <p:nvCxnSpPr>
            <p:cNvPr id="527" name="Straight Connector 15"/>
            <p:cNvCxnSpPr/>
            <p:nvPr/>
          </p:nvCxnSpPr>
          <p:spPr>
            <a:xfrm flipH="1">
              <a:off x="2246040" y="4665240"/>
              <a:ext cx="149760" cy="479520"/>
            </a:xfrm>
            <a:prstGeom prst="straightConnector1">
              <a:avLst/>
            </a:prstGeom>
            <a:ln cap="rnd" w="38100">
              <a:solidFill>
                <a:srgbClr val="000000"/>
              </a:solidFill>
            </a:ln>
          </p:spPr>
        </p:cxnSp>
        <p:sp>
          <p:nvSpPr>
            <p:cNvPr id="528" name="Oval 26"/>
            <p:cNvSpPr/>
            <p:nvPr/>
          </p:nvSpPr>
          <p:spPr>
            <a:xfrm>
              <a:off x="2197800" y="3769920"/>
              <a:ext cx="107640" cy="107640"/>
            </a:xfrm>
            <a:prstGeom prst="ellipse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31680" bIns="3168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sp>
          <p:nvSpPr>
            <p:cNvPr id="529" name="Oval 27"/>
            <p:cNvSpPr/>
            <p:nvPr/>
          </p:nvSpPr>
          <p:spPr>
            <a:xfrm>
              <a:off x="2679120" y="3919680"/>
              <a:ext cx="107640" cy="107640"/>
            </a:xfrm>
            <a:prstGeom prst="ellipse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31680" bIns="3168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sp>
          <p:nvSpPr>
            <p:cNvPr id="530" name="Oval 28"/>
            <p:cNvSpPr/>
            <p:nvPr/>
          </p:nvSpPr>
          <p:spPr>
            <a:xfrm>
              <a:off x="2437200" y="3843720"/>
              <a:ext cx="107640" cy="107640"/>
            </a:xfrm>
            <a:prstGeom prst="ellipse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31680" bIns="3168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sp>
          <p:nvSpPr>
            <p:cNvPr id="531" name="Oval 31"/>
            <p:cNvSpPr/>
            <p:nvPr/>
          </p:nvSpPr>
          <p:spPr>
            <a:xfrm>
              <a:off x="2256840" y="4864320"/>
              <a:ext cx="107640" cy="107640"/>
            </a:xfrm>
            <a:prstGeom prst="ellipse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31680" bIns="3168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sp>
          <p:nvSpPr>
            <p:cNvPr id="532" name="Oval 32"/>
            <p:cNvSpPr/>
            <p:nvPr/>
          </p:nvSpPr>
          <p:spPr>
            <a:xfrm>
              <a:off x="2187000" y="5093640"/>
              <a:ext cx="107640" cy="107640"/>
            </a:xfrm>
            <a:prstGeom prst="ellipse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31680" bIns="3168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sp>
          <p:nvSpPr>
            <p:cNvPr id="533" name="Oval 35"/>
            <p:cNvSpPr/>
            <p:nvPr/>
          </p:nvSpPr>
          <p:spPr>
            <a:xfrm>
              <a:off x="1797840" y="3117240"/>
              <a:ext cx="107640" cy="107640"/>
            </a:xfrm>
            <a:prstGeom prst="ellipse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31680" bIns="3168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sp>
          <p:nvSpPr>
            <p:cNvPr id="534" name="Oval 36"/>
            <p:cNvSpPr/>
            <p:nvPr/>
          </p:nvSpPr>
          <p:spPr>
            <a:xfrm>
              <a:off x="1536480" y="3057840"/>
              <a:ext cx="107640" cy="107640"/>
            </a:xfrm>
            <a:prstGeom prst="ellipse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31680" bIns="3168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sp>
          <p:nvSpPr>
            <p:cNvPr id="535" name="Oval 38"/>
            <p:cNvSpPr/>
            <p:nvPr/>
          </p:nvSpPr>
          <p:spPr>
            <a:xfrm>
              <a:off x="2025360" y="3169440"/>
              <a:ext cx="107640" cy="107640"/>
            </a:xfrm>
            <a:prstGeom prst="ellipse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31680" bIns="3168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sp>
          <p:nvSpPr>
            <p:cNvPr id="536" name="Oval 45"/>
            <p:cNvSpPr/>
            <p:nvPr/>
          </p:nvSpPr>
          <p:spPr>
            <a:xfrm>
              <a:off x="5360400" y="4299480"/>
              <a:ext cx="107640" cy="107640"/>
            </a:xfrm>
            <a:prstGeom prst="ellipse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31680" bIns="3168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sp>
          <p:nvSpPr>
            <p:cNvPr id="537" name="Oval 46"/>
            <p:cNvSpPr/>
            <p:nvPr/>
          </p:nvSpPr>
          <p:spPr>
            <a:xfrm>
              <a:off x="5607720" y="4357440"/>
              <a:ext cx="107640" cy="107640"/>
            </a:xfrm>
            <a:prstGeom prst="ellipse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31680" bIns="3168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sp>
          <p:nvSpPr>
            <p:cNvPr id="538" name="Oval 59"/>
            <p:cNvSpPr/>
            <p:nvPr/>
          </p:nvSpPr>
          <p:spPr>
            <a:xfrm>
              <a:off x="5862960" y="4415400"/>
              <a:ext cx="107640" cy="107640"/>
            </a:xfrm>
            <a:prstGeom prst="ellipse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31680" bIns="3168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sp>
          <p:nvSpPr>
            <p:cNvPr id="539" name="Oval 60"/>
            <p:cNvSpPr/>
            <p:nvPr/>
          </p:nvSpPr>
          <p:spPr>
            <a:xfrm>
              <a:off x="2343600" y="4605120"/>
              <a:ext cx="107640" cy="107640"/>
            </a:xfrm>
            <a:prstGeom prst="ellipse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31680" bIns="3168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</p:grpSp>
      <p:sp>
        <p:nvSpPr>
          <p:cNvPr id="540" name="PlaceHolder 1"/>
          <p:cNvSpPr>
            <a:spLocks noGrp="1"/>
          </p:cNvSpPr>
          <p:nvPr>
            <p:ph type="title"/>
          </p:nvPr>
        </p:nvSpPr>
        <p:spPr>
          <a:xfrm>
            <a:off x="838080" y="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defTabSz="914400">
              <a:lnSpc>
                <a:spcPct val="90000"/>
              </a:lnSpc>
              <a:buNone/>
            </a:pPr>
            <a:r>
              <a:rPr b="1" lang="en-AU" sz="4400" strike="noStrike" u="none">
                <a:solidFill>
                  <a:schemeClr val="dk1"/>
                </a:solidFill>
                <a:uFillTx/>
                <a:latin typeface="Gotham Office"/>
              </a:rPr>
              <a:t>Formula for number of moves</a:t>
            </a:r>
            <a:endParaRPr b="0" lang="en-US" sz="4400" strike="noStrike" u="none">
              <a:solidFill>
                <a:schemeClr val="dk1"/>
              </a:solidFill>
              <a:uFillTx/>
              <a:latin typeface="Gotham Office"/>
            </a:endParaRPr>
          </a:p>
        </p:txBody>
      </p:sp>
      <p:sp>
        <p:nvSpPr>
          <p:cNvPr id="541" name="PlaceHolder 2"/>
          <p:cNvSpPr>
            <a:spLocks noGrp="1"/>
          </p:cNvSpPr>
          <p:nvPr>
            <p:ph/>
          </p:nvPr>
        </p:nvSpPr>
        <p:spPr>
          <a:xfrm>
            <a:off x="838080" y="1325520"/>
            <a:ext cx="10515240" cy="4851000"/>
          </a:xfrm>
          <a:prstGeom prst="rect">
            <a:avLst/>
          </a:prstGeom>
          <a:blipFill rotWithShape="0">
            <a:blip r:embed="rId1"/>
            <a:stretch>
              <a:fillRect l="-1044" t="-1261"/>
            </a:stretch>
          </a:blipFill>
          <a:ln w="0">
            <a:noFill/>
          </a:ln>
        </p:spPr>
        <p:txBody>
          <a:bodyPr lIns="91440" rIns="91440" tIns="45720" bIns="45720" anchor="t">
            <a:noAutofit/>
          </a:bodyPr>
          <a:p>
            <a:pPr marL="228600" indent="-228600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en-AU" sz="2800" strike="noStrike" u="none">
                <a:solidFill>
                  <a:srgbClr val="ffffff">
                    <a:alpha val="1000"/>
                  </a:srgbClr>
                </a:solidFill>
                <a:uFillTx/>
                <a:latin typeface="Gotham Office"/>
              </a:rPr>
              <a:t> </a:t>
            </a:r>
            <a:endParaRPr b="0" lang="en-US" sz="2800" strike="noStrike" u="none">
              <a:solidFill>
                <a:schemeClr val="dk1"/>
              </a:solidFill>
              <a:uFillTx/>
              <a:latin typeface="Gotham Office"/>
            </a:endParaRPr>
          </a:p>
        </p:txBody>
      </p:sp>
      <p:pic>
        <p:nvPicPr>
          <p:cNvPr id="542" name="Picture 3" descr=""/>
          <p:cNvPicPr/>
          <p:nvPr/>
        </p:nvPicPr>
        <p:blipFill>
          <a:blip r:embed="rId2"/>
          <a:stretch/>
        </p:blipFill>
        <p:spPr>
          <a:xfrm>
            <a:off x="0" y="6100920"/>
            <a:ext cx="12191760" cy="756720"/>
          </a:xfrm>
          <a:prstGeom prst="rect">
            <a:avLst/>
          </a:prstGeom>
          <a:noFill/>
          <a:ln w="0">
            <a:noFill/>
          </a:ln>
        </p:spPr>
      </p:pic>
      <p:grpSp>
        <p:nvGrpSpPr>
          <p:cNvPr id="543" name="Group 61"/>
          <p:cNvGrpSpPr/>
          <p:nvPr/>
        </p:nvGrpSpPr>
        <p:grpSpPr>
          <a:xfrm>
            <a:off x="1144080" y="3018600"/>
            <a:ext cx="3994920" cy="1559520"/>
            <a:chOff x="1144080" y="3018600"/>
            <a:chExt cx="3994920" cy="1559520"/>
          </a:xfrm>
        </p:grpSpPr>
        <p:cxnSp>
          <p:nvCxnSpPr>
            <p:cNvPr id="544" name="Straight Connector 20"/>
            <p:cNvCxnSpPr/>
            <p:nvPr/>
          </p:nvCxnSpPr>
          <p:spPr>
            <a:xfrm>
              <a:off x="1207800" y="4164120"/>
              <a:ext cx="355320" cy="354960"/>
            </a:xfrm>
            <a:prstGeom prst="straightConnector1">
              <a:avLst/>
            </a:prstGeom>
            <a:ln cap="rnd" w="38100">
              <a:solidFill>
                <a:srgbClr val="000000"/>
              </a:solidFill>
            </a:ln>
          </p:spPr>
        </p:cxnSp>
        <p:cxnSp>
          <p:nvCxnSpPr>
            <p:cNvPr id="545" name="Straight Connector 21"/>
            <p:cNvCxnSpPr/>
            <p:nvPr/>
          </p:nvCxnSpPr>
          <p:spPr>
            <a:xfrm flipH="1">
              <a:off x="1207800" y="4164120"/>
              <a:ext cx="355320" cy="354960"/>
            </a:xfrm>
            <a:prstGeom prst="straightConnector1">
              <a:avLst/>
            </a:prstGeom>
            <a:ln cap="rnd" w="38100">
              <a:solidFill>
                <a:srgbClr val="000000"/>
              </a:solidFill>
            </a:ln>
          </p:spPr>
        </p:cxnSp>
        <p:cxnSp>
          <p:nvCxnSpPr>
            <p:cNvPr id="546" name="Straight Connector 18"/>
            <p:cNvCxnSpPr/>
            <p:nvPr/>
          </p:nvCxnSpPr>
          <p:spPr>
            <a:xfrm>
              <a:off x="2732040" y="3072960"/>
              <a:ext cx="354960" cy="355320"/>
            </a:xfrm>
            <a:prstGeom prst="straightConnector1">
              <a:avLst/>
            </a:prstGeom>
            <a:ln cap="rnd" w="38100">
              <a:solidFill>
                <a:srgbClr val="000000"/>
              </a:solidFill>
            </a:ln>
          </p:spPr>
        </p:cxnSp>
        <p:cxnSp>
          <p:nvCxnSpPr>
            <p:cNvPr id="547" name="Straight Connector 19"/>
            <p:cNvCxnSpPr/>
            <p:nvPr/>
          </p:nvCxnSpPr>
          <p:spPr>
            <a:xfrm flipH="1">
              <a:off x="2732040" y="3072960"/>
              <a:ext cx="354960" cy="355320"/>
            </a:xfrm>
            <a:prstGeom prst="straightConnector1">
              <a:avLst/>
            </a:prstGeom>
            <a:ln cap="rnd" w="38100">
              <a:solidFill>
                <a:srgbClr val="000000"/>
              </a:solidFill>
            </a:ln>
          </p:spPr>
        </p:cxnSp>
        <p:cxnSp>
          <p:nvCxnSpPr>
            <p:cNvPr id="548" name="Straight Connector 16"/>
            <p:cNvCxnSpPr/>
            <p:nvPr/>
          </p:nvCxnSpPr>
          <p:spPr>
            <a:xfrm>
              <a:off x="4725000" y="3837240"/>
              <a:ext cx="354960" cy="354960"/>
            </a:xfrm>
            <a:prstGeom prst="straightConnector1">
              <a:avLst/>
            </a:prstGeom>
            <a:ln cap="rnd" w="38100">
              <a:solidFill>
                <a:srgbClr val="000000"/>
              </a:solidFill>
            </a:ln>
          </p:spPr>
        </p:cxnSp>
        <p:cxnSp>
          <p:nvCxnSpPr>
            <p:cNvPr id="549" name="Straight Connector 17"/>
            <p:cNvCxnSpPr/>
            <p:nvPr/>
          </p:nvCxnSpPr>
          <p:spPr>
            <a:xfrm flipH="1">
              <a:off x="4725000" y="3837240"/>
              <a:ext cx="354960" cy="354960"/>
            </a:xfrm>
            <a:prstGeom prst="straightConnector1">
              <a:avLst/>
            </a:prstGeom>
            <a:ln cap="rnd" w="38100">
              <a:solidFill>
                <a:srgbClr val="000000"/>
              </a:solidFill>
            </a:ln>
          </p:spPr>
        </p:cxnSp>
        <p:sp>
          <p:nvSpPr>
            <p:cNvPr id="550" name="Oval 23"/>
            <p:cNvSpPr/>
            <p:nvPr/>
          </p:nvSpPr>
          <p:spPr>
            <a:xfrm>
              <a:off x="1144080" y="4470480"/>
              <a:ext cx="107640" cy="107640"/>
            </a:xfrm>
            <a:prstGeom prst="ellipse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31680" bIns="3168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sp>
          <p:nvSpPr>
            <p:cNvPr id="551" name="Oval 24"/>
            <p:cNvSpPr/>
            <p:nvPr/>
          </p:nvSpPr>
          <p:spPr>
            <a:xfrm>
              <a:off x="1144080" y="4107240"/>
              <a:ext cx="107640" cy="107640"/>
            </a:xfrm>
            <a:prstGeom prst="ellipse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31680" bIns="3168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sp>
          <p:nvSpPr>
            <p:cNvPr id="552" name="Oval 25"/>
            <p:cNvSpPr/>
            <p:nvPr/>
          </p:nvSpPr>
          <p:spPr>
            <a:xfrm>
              <a:off x="1325880" y="4287240"/>
              <a:ext cx="107640" cy="107640"/>
            </a:xfrm>
            <a:prstGeom prst="ellipse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31680" bIns="3168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sp>
          <p:nvSpPr>
            <p:cNvPr id="553" name="Oval 39"/>
            <p:cNvSpPr/>
            <p:nvPr/>
          </p:nvSpPr>
          <p:spPr>
            <a:xfrm>
              <a:off x="2850480" y="3197880"/>
              <a:ext cx="107640" cy="107640"/>
            </a:xfrm>
            <a:prstGeom prst="ellipse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31680" bIns="3168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sp>
          <p:nvSpPr>
            <p:cNvPr id="554" name="Oval 40"/>
            <p:cNvSpPr/>
            <p:nvPr/>
          </p:nvSpPr>
          <p:spPr>
            <a:xfrm>
              <a:off x="3028680" y="3018600"/>
              <a:ext cx="107640" cy="107640"/>
            </a:xfrm>
            <a:prstGeom prst="ellipse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31680" bIns="3168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sp>
          <p:nvSpPr>
            <p:cNvPr id="555" name="Oval 41"/>
            <p:cNvSpPr/>
            <p:nvPr/>
          </p:nvSpPr>
          <p:spPr>
            <a:xfrm>
              <a:off x="3028680" y="3376440"/>
              <a:ext cx="107640" cy="107640"/>
            </a:xfrm>
            <a:prstGeom prst="ellipse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31680" bIns="3168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sp>
          <p:nvSpPr>
            <p:cNvPr id="556" name="Oval 42"/>
            <p:cNvSpPr/>
            <p:nvPr/>
          </p:nvSpPr>
          <p:spPr>
            <a:xfrm>
              <a:off x="4665240" y="3782520"/>
              <a:ext cx="107640" cy="107640"/>
            </a:xfrm>
            <a:prstGeom prst="ellipse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31680" bIns="3168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sp>
          <p:nvSpPr>
            <p:cNvPr id="557" name="Oval 43"/>
            <p:cNvSpPr/>
            <p:nvPr/>
          </p:nvSpPr>
          <p:spPr>
            <a:xfrm>
              <a:off x="5025600" y="4145040"/>
              <a:ext cx="107640" cy="107640"/>
            </a:xfrm>
            <a:prstGeom prst="ellipse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31680" bIns="3168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sp>
          <p:nvSpPr>
            <p:cNvPr id="558" name="Oval 44"/>
            <p:cNvSpPr/>
            <p:nvPr/>
          </p:nvSpPr>
          <p:spPr>
            <a:xfrm>
              <a:off x="4842720" y="3961800"/>
              <a:ext cx="107640" cy="107640"/>
            </a:xfrm>
            <a:prstGeom prst="ellipse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31680" bIns="3168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sp>
          <p:nvSpPr>
            <p:cNvPr id="559" name="Oval 47"/>
            <p:cNvSpPr/>
            <p:nvPr/>
          </p:nvSpPr>
          <p:spPr>
            <a:xfrm>
              <a:off x="1516680" y="4104000"/>
              <a:ext cx="107640" cy="107640"/>
            </a:xfrm>
            <a:prstGeom prst="ellipse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31680" bIns="3168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sp>
          <p:nvSpPr>
            <p:cNvPr id="560" name="Oval 48"/>
            <p:cNvSpPr/>
            <p:nvPr/>
          </p:nvSpPr>
          <p:spPr>
            <a:xfrm>
              <a:off x="1514520" y="4469400"/>
              <a:ext cx="107640" cy="107640"/>
            </a:xfrm>
            <a:prstGeom prst="ellipse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31680" bIns="3168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sp>
          <p:nvSpPr>
            <p:cNvPr id="561" name="Oval 50"/>
            <p:cNvSpPr/>
            <p:nvPr/>
          </p:nvSpPr>
          <p:spPr>
            <a:xfrm>
              <a:off x="2675880" y="3018600"/>
              <a:ext cx="107640" cy="107640"/>
            </a:xfrm>
            <a:prstGeom prst="ellipse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31680" bIns="3168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sp>
          <p:nvSpPr>
            <p:cNvPr id="562" name="Oval 51"/>
            <p:cNvSpPr/>
            <p:nvPr/>
          </p:nvSpPr>
          <p:spPr>
            <a:xfrm>
              <a:off x="2682000" y="3377160"/>
              <a:ext cx="107640" cy="107640"/>
            </a:xfrm>
            <a:prstGeom prst="ellipse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31680" bIns="3168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sp>
          <p:nvSpPr>
            <p:cNvPr id="563" name="Oval 53"/>
            <p:cNvSpPr/>
            <p:nvPr/>
          </p:nvSpPr>
          <p:spPr>
            <a:xfrm>
              <a:off x="5031360" y="3781080"/>
              <a:ext cx="107640" cy="107640"/>
            </a:xfrm>
            <a:prstGeom prst="ellipse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31680" bIns="3168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sp>
          <p:nvSpPr>
            <p:cNvPr id="564" name="Oval 56"/>
            <p:cNvSpPr/>
            <p:nvPr/>
          </p:nvSpPr>
          <p:spPr>
            <a:xfrm>
              <a:off x="4665240" y="4145040"/>
              <a:ext cx="107640" cy="107640"/>
            </a:xfrm>
            <a:prstGeom prst="ellipse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31680" bIns="3168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</p:grpSp>
      <p:sp>
        <p:nvSpPr>
          <p:cNvPr id="565" name="Content Placeholder 2"/>
          <p:cNvSpPr/>
          <p:nvPr/>
        </p:nvSpPr>
        <p:spPr>
          <a:xfrm>
            <a:off x="7117560" y="3181680"/>
            <a:ext cx="4000320" cy="2474280"/>
          </a:xfrm>
          <a:prstGeom prst="rect">
            <a:avLst/>
          </a:prstGeom>
          <a:blipFill rotWithShape="0">
            <a:blip r:embed="rId3"/>
            <a:srcRect/>
            <a:stretch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defTabSz="914400">
              <a:lnSpc>
                <a:spcPct val="100000"/>
              </a:lnSpc>
            </a:pPr>
            <a:r>
              <a:rPr b="0" lang="en-AU" sz="1800" strike="noStrike" u="none">
                <a:solidFill>
                  <a:srgbClr val="ffffff">
                    <a:alpha val="1000"/>
                  </a:srgbClr>
                </a:solidFill>
                <a:uFillTx/>
                <a:latin typeface="Gotham Office"/>
              </a:rPr>
              <a:t> </a:t>
            </a:r>
            <a:endParaRPr b="0" lang="en-A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grpSp>
        <p:nvGrpSpPr>
          <p:cNvPr id="566" name="Group 4"/>
          <p:cNvGrpSpPr/>
          <p:nvPr/>
        </p:nvGrpSpPr>
        <p:grpSpPr>
          <a:xfrm>
            <a:off x="1371600" y="2844720"/>
            <a:ext cx="4740480" cy="2538360"/>
            <a:chOff x="1371600" y="2844720"/>
            <a:chExt cx="4740480" cy="2538360"/>
          </a:xfrm>
        </p:grpSpPr>
        <p:sp>
          <p:nvSpPr>
            <p:cNvPr id="567" name="Oval 11"/>
            <p:cNvSpPr/>
            <p:nvPr/>
          </p:nvSpPr>
          <p:spPr>
            <a:xfrm rot="908400">
              <a:off x="2075040" y="3656520"/>
              <a:ext cx="860760" cy="461160"/>
            </a:xfrm>
            <a:prstGeom prst="ellipse">
              <a:avLst/>
            </a:prstGeom>
            <a:noFill/>
            <a:ln w="38100">
              <a:solidFill>
                <a:srgbClr val="00b050"/>
              </a:solidFill>
              <a:prstDash val="sysDot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sp>
          <p:nvSpPr>
            <p:cNvPr id="568" name="Oval 12"/>
            <p:cNvSpPr/>
            <p:nvPr/>
          </p:nvSpPr>
          <p:spPr>
            <a:xfrm rot="774000">
              <a:off x="1411920" y="2934720"/>
              <a:ext cx="860760" cy="461160"/>
            </a:xfrm>
            <a:prstGeom prst="ellipse">
              <a:avLst/>
            </a:prstGeom>
            <a:noFill/>
            <a:ln w="38100">
              <a:solidFill>
                <a:srgbClr val="00b050"/>
              </a:solidFill>
              <a:prstDash val="sysDot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sp>
          <p:nvSpPr>
            <p:cNvPr id="569" name="Oval 13"/>
            <p:cNvSpPr/>
            <p:nvPr/>
          </p:nvSpPr>
          <p:spPr>
            <a:xfrm rot="17191200">
              <a:off x="1890000" y="4674240"/>
              <a:ext cx="860760" cy="461160"/>
            </a:xfrm>
            <a:prstGeom prst="ellipse">
              <a:avLst/>
            </a:prstGeom>
            <a:noFill/>
            <a:ln w="38100">
              <a:solidFill>
                <a:srgbClr val="00b050"/>
              </a:solidFill>
              <a:prstDash val="sysDot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sp>
          <p:nvSpPr>
            <p:cNvPr id="570" name="Oval 22"/>
            <p:cNvSpPr/>
            <p:nvPr/>
          </p:nvSpPr>
          <p:spPr>
            <a:xfrm rot="708000">
              <a:off x="5213160" y="4176720"/>
              <a:ext cx="860760" cy="461160"/>
            </a:xfrm>
            <a:prstGeom prst="ellipse">
              <a:avLst/>
            </a:prstGeom>
            <a:noFill/>
            <a:ln w="38100">
              <a:solidFill>
                <a:srgbClr val="00b050"/>
              </a:solidFill>
              <a:prstDash val="sysDot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</p:grp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71" name="Group 34"/>
          <p:cNvGrpSpPr/>
          <p:nvPr/>
        </p:nvGrpSpPr>
        <p:grpSpPr>
          <a:xfrm>
            <a:off x="1564920" y="2837520"/>
            <a:ext cx="4343760" cy="1997280"/>
            <a:chOff x="1564920" y="2837520"/>
            <a:chExt cx="4343760" cy="1997280"/>
          </a:xfrm>
        </p:grpSpPr>
        <p:sp>
          <p:nvSpPr>
            <p:cNvPr id="572" name="Free-form: Shape 12"/>
            <p:cNvSpPr/>
            <p:nvPr/>
          </p:nvSpPr>
          <p:spPr>
            <a:xfrm>
              <a:off x="2391840" y="3427200"/>
              <a:ext cx="339840" cy="1253160"/>
            </a:xfrm>
            <a:custGeom>
              <a:avLst/>
              <a:gdLst>
                <a:gd name="textAreaLeft" fmla="*/ 0 w 339840"/>
                <a:gd name="textAreaRight" fmla="*/ 340200 w 339840"/>
                <a:gd name="textAreaTop" fmla="*/ 0 h 1253160"/>
                <a:gd name="textAreaBottom" fmla="*/ 1253520 h 1253160"/>
              </a:gdLst>
              <a:ahLst/>
              <a:rect l="textAreaLeft" t="textAreaTop" r="textAreaRight" b="textAreaBottom"/>
              <a:pathLst>
                <a:path w="484187" h="1797844">
                  <a:moveTo>
                    <a:pt x="484187" y="0"/>
                  </a:moveTo>
                  <a:cubicBezTo>
                    <a:pt x="-32809" y="589756"/>
                    <a:pt x="167746" y="1236663"/>
                    <a:pt x="0" y="1797844"/>
                  </a:cubicBezTo>
                </a:path>
              </a:pathLst>
            </a:custGeom>
            <a:noFill/>
            <a:ln cap="rnd" w="114300">
              <a:solidFill>
                <a:srgbClr val="00b05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sp>
          <p:nvSpPr>
            <p:cNvPr id="573" name="Free-form: Shape 13"/>
            <p:cNvSpPr/>
            <p:nvPr/>
          </p:nvSpPr>
          <p:spPr>
            <a:xfrm>
              <a:off x="1564920" y="2837520"/>
              <a:ext cx="1171080" cy="1326600"/>
            </a:xfrm>
            <a:custGeom>
              <a:avLst/>
              <a:gdLst>
                <a:gd name="textAreaLeft" fmla="*/ 0 w 1171080"/>
                <a:gd name="textAreaRight" fmla="*/ 1171440 w 1171080"/>
                <a:gd name="textAreaTop" fmla="*/ 0 h 1326600"/>
                <a:gd name="textAreaBottom" fmla="*/ 1326960 h 1326600"/>
              </a:gdLst>
              <a:ahLst/>
              <a:rect l="textAreaLeft" t="textAreaTop" r="textAreaRight" b="textAreaBottom"/>
              <a:pathLst>
                <a:path w="1679575" h="1902436">
                  <a:moveTo>
                    <a:pt x="0" y="1902436"/>
                  </a:moveTo>
                  <a:cubicBezTo>
                    <a:pt x="442648" y="1478706"/>
                    <a:pt x="411692" y="990682"/>
                    <a:pt x="387350" y="661011"/>
                  </a:cubicBezTo>
                  <a:cubicBezTo>
                    <a:pt x="363008" y="331340"/>
                    <a:pt x="756179" y="11724"/>
                    <a:pt x="1035050" y="611"/>
                  </a:cubicBezTo>
                  <a:cubicBezTo>
                    <a:pt x="1313921" y="-10502"/>
                    <a:pt x="1444625" y="130786"/>
                    <a:pt x="1679575" y="346686"/>
                  </a:cubicBezTo>
                </a:path>
              </a:pathLst>
            </a:custGeom>
            <a:noFill/>
            <a:ln cap="rnd" w="114300">
              <a:solidFill>
                <a:srgbClr val="00b05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cxnSp>
          <p:nvCxnSpPr>
            <p:cNvPr id="574" name="Straight Connector 22"/>
            <p:cNvCxnSpPr/>
            <p:nvPr/>
          </p:nvCxnSpPr>
          <p:spPr>
            <a:xfrm>
              <a:off x="1591560" y="3108960"/>
              <a:ext cx="488880" cy="113400"/>
            </a:xfrm>
            <a:prstGeom prst="straightConnector1">
              <a:avLst/>
            </a:prstGeom>
            <a:ln cap="rnd" w="114300">
              <a:solidFill>
                <a:srgbClr val="00b050"/>
              </a:solidFill>
            </a:ln>
          </p:spPr>
        </p:cxnSp>
        <p:sp>
          <p:nvSpPr>
            <p:cNvPr id="575" name="Free-form: Shape 29"/>
            <p:cNvSpPr/>
            <p:nvPr/>
          </p:nvSpPr>
          <p:spPr>
            <a:xfrm>
              <a:off x="4632120" y="3770640"/>
              <a:ext cx="1042560" cy="1064160"/>
            </a:xfrm>
            <a:custGeom>
              <a:avLst/>
              <a:gdLst>
                <a:gd name="textAreaLeft" fmla="*/ 0 w 1042560"/>
                <a:gd name="textAreaRight" fmla="*/ 1042920 w 1042560"/>
                <a:gd name="textAreaTop" fmla="*/ 0 h 1064160"/>
                <a:gd name="textAreaBottom" fmla="*/ 1064520 h 1064160"/>
              </a:gdLst>
              <a:ahLst/>
              <a:rect l="textAreaLeft" t="textAreaTop" r="textAreaRight" b="textAreaBottom"/>
              <a:pathLst>
                <a:path w="1495371" h="1526355">
                  <a:moveTo>
                    <a:pt x="649991" y="88999"/>
                  </a:moveTo>
                  <a:cubicBezTo>
                    <a:pt x="1061418" y="-314490"/>
                    <a:pt x="1934808" y="751383"/>
                    <a:pt x="1228635" y="1335980"/>
                  </a:cubicBezTo>
                  <a:cubicBezTo>
                    <a:pt x="522462" y="1920577"/>
                    <a:pt x="-326321" y="1008955"/>
                    <a:pt x="127704" y="610493"/>
                  </a:cubicBezTo>
                </a:path>
              </a:pathLst>
            </a:custGeom>
            <a:noFill/>
            <a:ln cap="rnd" w="114300">
              <a:solidFill>
                <a:srgbClr val="00b05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cxnSp>
          <p:nvCxnSpPr>
            <p:cNvPr id="576" name="Straight Connector 30"/>
            <p:cNvCxnSpPr/>
            <p:nvPr/>
          </p:nvCxnSpPr>
          <p:spPr>
            <a:xfrm>
              <a:off x="2257560" y="3823200"/>
              <a:ext cx="479160" cy="149760"/>
            </a:xfrm>
            <a:prstGeom prst="straightConnector1">
              <a:avLst/>
            </a:prstGeom>
            <a:ln cap="rnd" w="114300">
              <a:solidFill>
                <a:srgbClr val="00b050"/>
              </a:solidFill>
            </a:ln>
          </p:spPr>
        </p:cxnSp>
        <p:cxnSp>
          <p:nvCxnSpPr>
            <p:cNvPr id="577" name="Straight Connector 33"/>
            <p:cNvCxnSpPr/>
            <p:nvPr/>
          </p:nvCxnSpPr>
          <p:spPr>
            <a:xfrm>
              <a:off x="5419800" y="4352040"/>
              <a:ext cx="489240" cy="113400"/>
            </a:xfrm>
            <a:prstGeom prst="straightConnector1">
              <a:avLst/>
            </a:prstGeom>
            <a:ln cap="rnd" w="114300">
              <a:solidFill>
                <a:srgbClr val="00b050"/>
              </a:solidFill>
            </a:ln>
          </p:spPr>
        </p:cxnSp>
      </p:grpSp>
      <p:grpSp>
        <p:nvGrpSpPr>
          <p:cNvPr id="578" name="Group 62"/>
          <p:cNvGrpSpPr/>
          <p:nvPr/>
        </p:nvGrpSpPr>
        <p:grpSpPr>
          <a:xfrm>
            <a:off x="1536480" y="2837520"/>
            <a:ext cx="4623840" cy="2363760"/>
            <a:chOff x="1536480" y="2837520"/>
            <a:chExt cx="4623840" cy="2363760"/>
          </a:xfrm>
        </p:grpSpPr>
        <p:sp>
          <p:nvSpPr>
            <p:cNvPr id="579" name="Free-form: Shape 5"/>
            <p:cNvSpPr/>
            <p:nvPr/>
          </p:nvSpPr>
          <p:spPr>
            <a:xfrm>
              <a:off x="2391840" y="3427200"/>
              <a:ext cx="339840" cy="1253160"/>
            </a:xfrm>
            <a:custGeom>
              <a:avLst/>
              <a:gdLst>
                <a:gd name="textAreaLeft" fmla="*/ 0 w 339840"/>
                <a:gd name="textAreaRight" fmla="*/ 340200 w 339840"/>
                <a:gd name="textAreaTop" fmla="*/ 0 h 1253160"/>
                <a:gd name="textAreaBottom" fmla="*/ 1253520 h 1253160"/>
              </a:gdLst>
              <a:ahLst/>
              <a:rect l="textAreaLeft" t="textAreaTop" r="textAreaRight" b="textAreaBottom"/>
              <a:pathLst>
                <a:path w="484187" h="1797844">
                  <a:moveTo>
                    <a:pt x="484187" y="0"/>
                  </a:moveTo>
                  <a:cubicBezTo>
                    <a:pt x="-32809" y="589756"/>
                    <a:pt x="167746" y="1236663"/>
                    <a:pt x="0" y="1797844"/>
                  </a:cubicBezTo>
                </a:path>
              </a:pathLst>
            </a:custGeom>
            <a:noFill/>
            <a:ln w="38100">
              <a:solidFill>
                <a:srgbClr val="00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sp>
          <p:nvSpPr>
            <p:cNvPr id="580" name="Free-form: Shape 6"/>
            <p:cNvSpPr/>
            <p:nvPr/>
          </p:nvSpPr>
          <p:spPr>
            <a:xfrm>
              <a:off x="1558800" y="4464720"/>
              <a:ext cx="4601520" cy="677160"/>
            </a:xfrm>
            <a:custGeom>
              <a:avLst/>
              <a:gdLst>
                <a:gd name="textAreaLeft" fmla="*/ 0 w 4601520"/>
                <a:gd name="textAreaRight" fmla="*/ 4601880 w 4601520"/>
                <a:gd name="textAreaTop" fmla="*/ 0 h 677160"/>
                <a:gd name="textAreaBottom" fmla="*/ 677520 h 677160"/>
              </a:gdLst>
              <a:ahLst/>
              <a:rect l="textAreaLeft" t="textAreaTop" r="textAreaRight" b="textAreaBottom"/>
              <a:pathLst>
                <a:path w="1954871" h="779397">
                  <a:moveTo>
                    <a:pt x="0" y="56756"/>
                  </a:moveTo>
                  <a:cubicBezTo>
                    <a:pt x="222360" y="557274"/>
                    <a:pt x="491372" y="660184"/>
                    <a:pt x="792686" y="749661"/>
                  </a:cubicBezTo>
                  <a:cubicBezTo>
                    <a:pt x="1094000" y="839138"/>
                    <a:pt x="1611897" y="708965"/>
                    <a:pt x="1807887" y="593616"/>
                  </a:cubicBezTo>
                  <a:cubicBezTo>
                    <a:pt x="2003877" y="478267"/>
                    <a:pt x="1989625" y="97493"/>
                    <a:pt x="1848972" y="0"/>
                  </a:cubicBezTo>
                </a:path>
              </a:pathLst>
            </a:custGeom>
            <a:noFill/>
            <a:ln w="38100">
              <a:solidFill>
                <a:srgbClr val="00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sp>
          <p:nvSpPr>
            <p:cNvPr id="581" name="Free-form: Shape 7"/>
            <p:cNvSpPr/>
            <p:nvPr/>
          </p:nvSpPr>
          <p:spPr>
            <a:xfrm>
              <a:off x="1564920" y="2837520"/>
              <a:ext cx="1171080" cy="1326600"/>
            </a:xfrm>
            <a:custGeom>
              <a:avLst/>
              <a:gdLst>
                <a:gd name="textAreaLeft" fmla="*/ 0 w 1171080"/>
                <a:gd name="textAreaRight" fmla="*/ 1171440 w 1171080"/>
                <a:gd name="textAreaTop" fmla="*/ 0 h 1326600"/>
                <a:gd name="textAreaBottom" fmla="*/ 1326960 h 1326600"/>
              </a:gdLst>
              <a:ahLst/>
              <a:rect l="textAreaLeft" t="textAreaTop" r="textAreaRight" b="textAreaBottom"/>
              <a:pathLst>
                <a:path w="1679575" h="1902436">
                  <a:moveTo>
                    <a:pt x="0" y="1902436"/>
                  </a:moveTo>
                  <a:cubicBezTo>
                    <a:pt x="442648" y="1478706"/>
                    <a:pt x="411692" y="990682"/>
                    <a:pt x="387350" y="661011"/>
                  </a:cubicBezTo>
                  <a:cubicBezTo>
                    <a:pt x="363008" y="331340"/>
                    <a:pt x="756179" y="11724"/>
                    <a:pt x="1035050" y="611"/>
                  </a:cubicBezTo>
                  <a:cubicBezTo>
                    <a:pt x="1313921" y="-10502"/>
                    <a:pt x="1444625" y="130786"/>
                    <a:pt x="1679575" y="346686"/>
                  </a:cubicBezTo>
                </a:path>
              </a:pathLst>
            </a:custGeom>
            <a:noFill/>
            <a:ln w="38100">
              <a:solidFill>
                <a:srgbClr val="00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cxnSp>
          <p:nvCxnSpPr>
            <p:cNvPr id="582" name="Straight Connector 8"/>
            <p:cNvCxnSpPr/>
            <p:nvPr/>
          </p:nvCxnSpPr>
          <p:spPr>
            <a:xfrm>
              <a:off x="1591560" y="3108960"/>
              <a:ext cx="488880" cy="113400"/>
            </a:xfrm>
            <a:prstGeom prst="straightConnector1">
              <a:avLst/>
            </a:prstGeom>
            <a:ln cap="rnd" w="38100">
              <a:solidFill>
                <a:srgbClr val="000000"/>
              </a:solidFill>
            </a:ln>
          </p:spPr>
        </p:cxnSp>
        <p:sp>
          <p:nvSpPr>
            <p:cNvPr id="583" name="Free-form: Shape 9"/>
            <p:cNvSpPr/>
            <p:nvPr/>
          </p:nvSpPr>
          <p:spPr>
            <a:xfrm>
              <a:off x="4632120" y="3770640"/>
              <a:ext cx="1042560" cy="1064160"/>
            </a:xfrm>
            <a:custGeom>
              <a:avLst/>
              <a:gdLst>
                <a:gd name="textAreaLeft" fmla="*/ 0 w 1042560"/>
                <a:gd name="textAreaRight" fmla="*/ 1042920 w 1042560"/>
                <a:gd name="textAreaTop" fmla="*/ 0 h 1064160"/>
                <a:gd name="textAreaBottom" fmla="*/ 1064520 h 1064160"/>
              </a:gdLst>
              <a:ahLst/>
              <a:rect l="textAreaLeft" t="textAreaTop" r="textAreaRight" b="textAreaBottom"/>
              <a:pathLst>
                <a:path w="1495371" h="1526355">
                  <a:moveTo>
                    <a:pt x="649991" y="88999"/>
                  </a:moveTo>
                  <a:cubicBezTo>
                    <a:pt x="1061418" y="-314490"/>
                    <a:pt x="1934808" y="751383"/>
                    <a:pt x="1228635" y="1335980"/>
                  </a:cubicBezTo>
                  <a:cubicBezTo>
                    <a:pt x="522462" y="1920577"/>
                    <a:pt x="-326321" y="1008955"/>
                    <a:pt x="127704" y="610493"/>
                  </a:cubicBezTo>
                </a:path>
              </a:pathLst>
            </a:custGeom>
            <a:noFill/>
            <a:ln w="38100">
              <a:solidFill>
                <a:srgbClr val="00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cxnSp>
          <p:nvCxnSpPr>
            <p:cNvPr id="584" name="Straight Connector 10"/>
            <p:cNvCxnSpPr/>
            <p:nvPr/>
          </p:nvCxnSpPr>
          <p:spPr>
            <a:xfrm>
              <a:off x="2257560" y="3823200"/>
              <a:ext cx="479160" cy="149760"/>
            </a:xfrm>
            <a:prstGeom prst="straightConnector1">
              <a:avLst/>
            </a:prstGeom>
            <a:ln cap="rnd" w="38100">
              <a:solidFill>
                <a:srgbClr val="000000"/>
              </a:solidFill>
            </a:ln>
          </p:spPr>
        </p:cxnSp>
        <p:cxnSp>
          <p:nvCxnSpPr>
            <p:cNvPr id="585" name="Straight Connector 14"/>
            <p:cNvCxnSpPr/>
            <p:nvPr/>
          </p:nvCxnSpPr>
          <p:spPr>
            <a:xfrm>
              <a:off x="5419800" y="4352040"/>
              <a:ext cx="489240" cy="113400"/>
            </a:xfrm>
            <a:prstGeom prst="straightConnector1">
              <a:avLst/>
            </a:prstGeom>
            <a:ln cap="rnd" w="38100">
              <a:solidFill>
                <a:srgbClr val="000000"/>
              </a:solidFill>
            </a:ln>
          </p:spPr>
        </p:cxnSp>
        <p:cxnSp>
          <p:nvCxnSpPr>
            <p:cNvPr id="586" name="Straight Connector 15"/>
            <p:cNvCxnSpPr/>
            <p:nvPr/>
          </p:nvCxnSpPr>
          <p:spPr>
            <a:xfrm flipH="1">
              <a:off x="2246040" y="4665240"/>
              <a:ext cx="149760" cy="479520"/>
            </a:xfrm>
            <a:prstGeom prst="straightConnector1">
              <a:avLst/>
            </a:prstGeom>
            <a:ln cap="rnd" w="38100">
              <a:solidFill>
                <a:srgbClr val="000000"/>
              </a:solidFill>
            </a:ln>
          </p:spPr>
        </p:cxnSp>
        <p:sp>
          <p:nvSpPr>
            <p:cNvPr id="587" name="Oval 26"/>
            <p:cNvSpPr/>
            <p:nvPr/>
          </p:nvSpPr>
          <p:spPr>
            <a:xfrm>
              <a:off x="2197800" y="3769920"/>
              <a:ext cx="107640" cy="107640"/>
            </a:xfrm>
            <a:prstGeom prst="ellipse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31680" bIns="3168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sp>
          <p:nvSpPr>
            <p:cNvPr id="588" name="Oval 27"/>
            <p:cNvSpPr/>
            <p:nvPr/>
          </p:nvSpPr>
          <p:spPr>
            <a:xfrm>
              <a:off x="2679120" y="3919680"/>
              <a:ext cx="107640" cy="107640"/>
            </a:xfrm>
            <a:prstGeom prst="ellipse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31680" bIns="3168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sp>
          <p:nvSpPr>
            <p:cNvPr id="589" name="Oval 28"/>
            <p:cNvSpPr/>
            <p:nvPr/>
          </p:nvSpPr>
          <p:spPr>
            <a:xfrm>
              <a:off x="2437200" y="3843720"/>
              <a:ext cx="107640" cy="107640"/>
            </a:xfrm>
            <a:prstGeom prst="ellipse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31680" bIns="3168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sp>
          <p:nvSpPr>
            <p:cNvPr id="590" name="Oval 31"/>
            <p:cNvSpPr/>
            <p:nvPr/>
          </p:nvSpPr>
          <p:spPr>
            <a:xfrm>
              <a:off x="2256840" y="4864320"/>
              <a:ext cx="107640" cy="107640"/>
            </a:xfrm>
            <a:prstGeom prst="ellipse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31680" bIns="3168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sp>
          <p:nvSpPr>
            <p:cNvPr id="591" name="Oval 32"/>
            <p:cNvSpPr/>
            <p:nvPr/>
          </p:nvSpPr>
          <p:spPr>
            <a:xfrm>
              <a:off x="2187000" y="5093640"/>
              <a:ext cx="107640" cy="107640"/>
            </a:xfrm>
            <a:prstGeom prst="ellipse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31680" bIns="3168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sp>
          <p:nvSpPr>
            <p:cNvPr id="592" name="Oval 35"/>
            <p:cNvSpPr/>
            <p:nvPr/>
          </p:nvSpPr>
          <p:spPr>
            <a:xfrm>
              <a:off x="1797840" y="3117240"/>
              <a:ext cx="107640" cy="107640"/>
            </a:xfrm>
            <a:prstGeom prst="ellipse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31680" bIns="3168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sp>
          <p:nvSpPr>
            <p:cNvPr id="593" name="Oval 36"/>
            <p:cNvSpPr/>
            <p:nvPr/>
          </p:nvSpPr>
          <p:spPr>
            <a:xfrm>
              <a:off x="1536480" y="3057840"/>
              <a:ext cx="107640" cy="107640"/>
            </a:xfrm>
            <a:prstGeom prst="ellipse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31680" bIns="3168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sp>
          <p:nvSpPr>
            <p:cNvPr id="594" name="Oval 38"/>
            <p:cNvSpPr/>
            <p:nvPr/>
          </p:nvSpPr>
          <p:spPr>
            <a:xfrm>
              <a:off x="2025360" y="3169440"/>
              <a:ext cx="107640" cy="107640"/>
            </a:xfrm>
            <a:prstGeom prst="ellipse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31680" bIns="3168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sp>
          <p:nvSpPr>
            <p:cNvPr id="595" name="Oval 45"/>
            <p:cNvSpPr/>
            <p:nvPr/>
          </p:nvSpPr>
          <p:spPr>
            <a:xfrm>
              <a:off x="5360400" y="4299480"/>
              <a:ext cx="107640" cy="107640"/>
            </a:xfrm>
            <a:prstGeom prst="ellipse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31680" bIns="3168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sp>
          <p:nvSpPr>
            <p:cNvPr id="596" name="Oval 46"/>
            <p:cNvSpPr/>
            <p:nvPr/>
          </p:nvSpPr>
          <p:spPr>
            <a:xfrm>
              <a:off x="5607720" y="4357440"/>
              <a:ext cx="107640" cy="107640"/>
            </a:xfrm>
            <a:prstGeom prst="ellipse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31680" bIns="3168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sp>
          <p:nvSpPr>
            <p:cNvPr id="597" name="Oval 59"/>
            <p:cNvSpPr/>
            <p:nvPr/>
          </p:nvSpPr>
          <p:spPr>
            <a:xfrm>
              <a:off x="5862960" y="4415400"/>
              <a:ext cx="107640" cy="107640"/>
            </a:xfrm>
            <a:prstGeom prst="ellipse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31680" bIns="3168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sp>
          <p:nvSpPr>
            <p:cNvPr id="598" name="Oval 60"/>
            <p:cNvSpPr/>
            <p:nvPr/>
          </p:nvSpPr>
          <p:spPr>
            <a:xfrm>
              <a:off x="2343600" y="4605120"/>
              <a:ext cx="107640" cy="107640"/>
            </a:xfrm>
            <a:prstGeom prst="ellipse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31680" bIns="3168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</p:grpSp>
      <p:sp>
        <p:nvSpPr>
          <p:cNvPr id="599" name="PlaceHolder 1"/>
          <p:cNvSpPr>
            <a:spLocks noGrp="1"/>
          </p:cNvSpPr>
          <p:nvPr>
            <p:ph type="title"/>
          </p:nvPr>
        </p:nvSpPr>
        <p:spPr>
          <a:xfrm>
            <a:off x="838080" y="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defTabSz="914400">
              <a:lnSpc>
                <a:spcPct val="90000"/>
              </a:lnSpc>
              <a:buNone/>
            </a:pPr>
            <a:r>
              <a:rPr b="1" lang="en-AU" sz="4400" strike="noStrike" u="none">
                <a:solidFill>
                  <a:schemeClr val="dk1"/>
                </a:solidFill>
                <a:uFillTx/>
                <a:latin typeface="Gotham Office"/>
              </a:rPr>
              <a:t>Formula for number of moves</a:t>
            </a:r>
            <a:endParaRPr b="0" lang="en-US" sz="4400" strike="noStrike" u="none">
              <a:solidFill>
                <a:schemeClr val="dk1"/>
              </a:solidFill>
              <a:uFillTx/>
              <a:latin typeface="Gotham Office"/>
            </a:endParaRPr>
          </a:p>
        </p:txBody>
      </p:sp>
      <p:sp>
        <p:nvSpPr>
          <p:cNvPr id="600" name="PlaceHolder 2"/>
          <p:cNvSpPr>
            <a:spLocks noGrp="1"/>
          </p:cNvSpPr>
          <p:nvPr>
            <p:ph/>
          </p:nvPr>
        </p:nvSpPr>
        <p:spPr>
          <a:xfrm>
            <a:off x="838080" y="1325520"/>
            <a:ext cx="10515240" cy="4330440"/>
          </a:xfrm>
          <a:prstGeom prst="rect">
            <a:avLst/>
          </a:prstGeom>
          <a:blipFill rotWithShape="0">
            <a:blip r:embed="rId1"/>
            <a:stretch>
              <a:fillRect l="-1044" t="-1413"/>
            </a:stretch>
          </a:blipFill>
          <a:ln w="0">
            <a:noFill/>
          </a:ln>
        </p:spPr>
        <p:txBody>
          <a:bodyPr lIns="91440" rIns="91440" tIns="45720" bIns="45720" anchor="t">
            <a:noAutofit/>
          </a:bodyPr>
          <a:p>
            <a:pPr marL="228600" indent="-228600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en-AU" sz="2800" strike="noStrike" u="none">
                <a:solidFill>
                  <a:srgbClr val="ffffff">
                    <a:alpha val="1000"/>
                  </a:srgbClr>
                </a:solidFill>
                <a:uFillTx/>
                <a:latin typeface="Gotham Office"/>
              </a:rPr>
              <a:t> </a:t>
            </a:r>
            <a:endParaRPr b="0" lang="en-US" sz="2800" strike="noStrike" u="none">
              <a:solidFill>
                <a:schemeClr val="dk1"/>
              </a:solidFill>
              <a:uFillTx/>
              <a:latin typeface="Gotham Office"/>
            </a:endParaRPr>
          </a:p>
        </p:txBody>
      </p:sp>
      <p:pic>
        <p:nvPicPr>
          <p:cNvPr id="601" name="Picture 3" descr=""/>
          <p:cNvPicPr/>
          <p:nvPr/>
        </p:nvPicPr>
        <p:blipFill>
          <a:blip r:embed="rId2"/>
          <a:stretch/>
        </p:blipFill>
        <p:spPr>
          <a:xfrm>
            <a:off x="0" y="6100920"/>
            <a:ext cx="12191760" cy="756720"/>
          </a:xfrm>
          <a:prstGeom prst="rect">
            <a:avLst/>
          </a:prstGeom>
          <a:noFill/>
          <a:ln w="0">
            <a:noFill/>
          </a:ln>
        </p:spPr>
      </p:pic>
      <p:grpSp>
        <p:nvGrpSpPr>
          <p:cNvPr id="602" name="Group 61"/>
          <p:cNvGrpSpPr/>
          <p:nvPr/>
        </p:nvGrpSpPr>
        <p:grpSpPr>
          <a:xfrm>
            <a:off x="1144080" y="3018600"/>
            <a:ext cx="3994920" cy="1559520"/>
            <a:chOff x="1144080" y="3018600"/>
            <a:chExt cx="3994920" cy="1559520"/>
          </a:xfrm>
        </p:grpSpPr>
        <p:cxnSp>
          <p:nvCxnSpPr>
            <p:cNvPr id="603" name="Straight Connector 20"/>
            <p:cNvCxnSpPr/>
            <p:nvPr/>
          </p:nvCxnSpPr>
          <p:spPr>
            <a:xfrm>
              <a:off x="1207800" y="4164120"/>
              <a:ext cx="355320" cy="354960"/>
            </a:xfrm>
            <a:prstGeom prst="straightConnector1">
              <a:avLst/>
            </a:prstGeom>
            <a:ln cap="rnd" w="38100">
              <a:solidFill>
                <a:srgbClr val="000000"/>
              </a:solidFill>
            </a:ln>
          </p:spPr>
        </p:cxnSp>
        <p:cxnSp>
          <p:nvCxnSpPr>
            <p:cNvPr id="604" name="Straight Connector 21"/>
            <p:cNvCxnSpPr/>
            <p:nvPr/>
          </p:nvCxnSpPr>
          <p:spPr>
            <a:xfrm flipH="1">
              <a:off x="1207800" y="4164120"/>
              <a:ext cx="355320" cy="354960"/>
            </a:xfrm>
            <a:prstGeom prst="straightConnector1">
              <a:avLst/>
            </a:prstGeom>
            <a:ln cap="rnd" w="38100">
              <a:solidFill>
                <a:srgbClr val="000000"/>
              </a:solidFill>
            </a:ln>
          </p:spPr>
        </p:cxnSp>
        <p:cxnSp>
          <p:nvCxnSpPr>
            <p:cNvPr id="605" name="Straight Connector 18"/>
            <p:cNvCxnSpPr/>
            <p:nvPr/>
          </p:nvCxnSpPr>
          <p:spPr>
            <a:xfrm>
              <a:off x="2732040" y="3072960"/>
              <a:ext cx="354960" cy="355320"/>
            </a:xfrm>
            <a:prstGeom prst="straightConnector1">
              <a:avLst/>
            </a:prstGeom>
            <a:ln cap="rnd" w="38100">
              <a:solidFill>
                <a:srgbClr val="000000"/>
              </a:solidFill>
            </a:ln>
          </p:spPr>
        </p:cxnSp>
        <p:cxnSp>
          <p:nvCxnSpPr>
            <p:cNvPr id="606" name="Straight Connector 19"/>
            <p:cNvCxnSpPr/>
            <p:nvPr/>
          </p:nvCxnSpPr>
          <p:spPr>
            <a:xfrm flipH="1">
              <a:off x="2732040" y="3072960"/>
              <a:ext cx="354960" cy="355320"/>
            </a:xfrm>
            <a:prstGeom prst="straightConnector1">
              <a:avLst/>
            </a:prstGeom>
            <a:ln cap="rnd" w="38100">
              <a:solidFill>
                <a:srgbClr val="000000"/>
              </a:solidFill>
            </a:ln>
          </p:spPr>
        </p:cxnSp>
        <p:cxnSp>
          <p:nvCxnSpPr>
            <p:cNvPr id="607" name="Straight Connector 16"/>
            <p:cNvCxnSpPr/>
            <p:nvPr/>
          </p:nvCxnSpPr>
          <p:spPr>
            <a:xfrm>
              <a:off x="4725000" y="3837240"/>
              <a:ext cx="354960" cy="354960"/>
            </a:xfrm>
            <a:prstGeom prst="straightConnector1">
              <a:avLst/>
            </a:prstGeom>
            <a:ln cap="rnd" w="38100">
              <a:solidFill>
                <a:srgbClr val="000000"/>
              </a:solidFill>
            </a:ln>
          </p:spPr>
        </p:cxnSp>
        <p:cxnSp>
          <p:nvCxnSpPr>
            <p:cNvPr id="608" name="Straight Connector 17"/>
            <p:cNvCxnSpPr/>
            <p:nvPr/>
          </p:nvCxnSpPr>
          <p:spPr>
            <a:xfrm flipH="1">
              <a:off x="4725000" y="3837240"/>
              <a:ext cx="354960" cy="354960"/>
            </a:xfrm>
            <a:prstGeom prst="straightConnector1">
              <a:avLst/>
            </a:prstGeom>
            <a:ln cap="rnd" w="38100">
              <a:solidFill>
                <a:srgbClr val="000000"/>
              </a:solidFill>
            </a:ln>
          </p:spPr>
        </p:cxnSp>
        <p:sp>
          <p:nvSpPr>
            <p:cNvPr id="609" name="Oval 23"/>
            <p:cNvSpPr/>
            <p:nvPr/>
          </p:nvSpPr>
          <p:spPr>
            <a:xfrm>
              <a:off x="1144080" y="4470480"/>
              <a:ext cx="107640" cy="107640"/>
            </a:xfrm>
            <a:prstGeom prst="ellipse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31680" bIns="3168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sp>
          <p:nvSpPr>
            <p:cNvPr id="610" name="Oval 24"/>
            <p:cNvSpPr/>
            <p:nvPr/>
          </p:nvSpPr>
          <p:spPr>
            <a:xfrm>
              <a:off x="1144080" y="4107240"/>
              <a:ext cx="107640" cy="107640"/>
            </a:xfrm>
            <a:prstGeom prst="ellipse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31680" bIns="3168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sp>
          <p:nvSpPr>
            <p:cNvPr id="611" name="Oval 25"/>
            <p:cNvSpPr/>
            <p:nvPr/>
          </p:nvSpPr>
          <p:spPr>
            <a:xfrm>
              <a:off x="1325880" y="4287240"/>
              <a:ext cx="107640" cy="107640"/>
            </a:xfrm>
            <a:prstGeom prst="ellipse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31680" bIns="3168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sp>
          <p:nvSpPr>
            <p:cNvPr id="612" name="Oval 39"/>
            <p:cNvSpPr/>
            <p:nvPr/>
          </p:nvSpPr>
          <p:spPr>
            <a:xfrm>
              <a:off x="2850480" y="3197880"/>
              <a:ext cx="107640" cy="107640"/>
            </a:xfrm>
            <a:prstGeom prst="ellipse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31680" bIns="3168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sp>
          <p:nvSpPr>
            <p:cNvPr id="613" name="Oval 40"/>
            <p:cNvSpPr/>
            <p:nvPr/>
          </p:nvSpPr>
          <p:spPr>
            <a:xfrm>
              <a:off x="3028680" y="3018600"/>
              <a:ext cx="107640" cy="107640"/>
            </a:xfrm>
            <a:prstGeom prst="ellipse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31680" bIns="3168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sp>
          <p:nvSpPr>
            <p:cNvPr id="614" name="Oval 41"/>
            <p:cNvSpPr/>
            <p:nvPr/>
          </p:nvSpPr>
          <p:spPr>
            <a:xfrm>
              <a:off x="3028680" y="3376440"/>
              <a:ext cx="107640" cy="107640"/>
            </a:xfrm>
            <a:prstGeom prst="ellipse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31680" bIns="3168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sp>
          <p:nvSpPr>
            <p:cNvPr id="615" name="Oval 42"/>
            <p:cNvSpPr/>
            <p:nvPr/>
          </p:nvSpPr>
          <p:spPr>
            <a:xfrm>
              <a:off x="4665240" y="3782520"/>
              <a:ext cx="107640" cy="107640"/>
            </a:xfrm>
            <a:prstGeom prst="ellipse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31680" bIns="3168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sp>
          <p:nvSpPr>
            <p:cNvPr id="616" name="Oval 43"/>
            <p:cNvSpPr/>
            <p:nvPr/>
          </p:nvSpPr>
          <p:spPr>
            <a:xfrm>
              <a:off x="5025600" y="4145040"/>
              <a:ext cx="107640" cy="107640"/>
            </a:xfrm>
            <a:prstGeom prst="ellipse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31680" bIns="3168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sp>
          <p:nvSpPr>
            <p:cNvPr id="617" name="Oval 44"/>
            <p:cNvSpPr/>
            <p:nvPr/>
          </p:nvSpPr>
          <p:spPr>
            <a:xfrm>
              <a:off x="4842720" y="3961800"/>
              <a:ext cx="107640" cy="107640"/>
            </a:xfrm>
            <a:prstGeom prst="ellipse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31680" bIns="3168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sp>
          <p:nvSpPr>
            <p:cNvPr id="618" name="Oval 47"/>
            <p:cNvSpPr/>
            <p:nvPr/>
          </p:nvSpPr>
          <p:spPr>
            <a:xfrm>
              <a:off x="1516680" y="4104000"/>
              <a:ext cx="107640" cy="107640"/>
            </a:xfrm>
            <a:prstGeom prst="ellipse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31680" bIns="3168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sp>
          <p:nvSpPr>
            <p:cNvPr id="619" name="Oval 48"/>
            <p:cNvSpPr/>
            <p:nvPr/>
          </p:nvSpPr>
          <p:spPr>
            <a:xfrm>
              <a:off x="1514520" y="4469400"/>
              <a:ext cx="107640" cy="107640"/>
            </a:xfrm>
            <a:prstGeom prst="ellipse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31680" bIns="3168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sp>
          <p:nvSpPr>
            <p:cNvPr id="620" name="Oval 50"/>
            <p:cNvSpPr/>
            <p:nvPr/>
          </p:nvSpPr>
          <p:spPr>
            <a:xfrm>
              <a:off x="2675880" y="3018600"/>
              <a:ext cx="107640" cy="107640"/>
            </a:xfrm>
            <a:prstGeom prst="ellipse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31680" bIns="3168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sp>
          <p:nvSpPr>
            <p:cNvPr id="621" name="Oval 51"/>
            <p:cNvSpPr/>
            <p:nvPr/>
          </p:nvSpPr>
          <p:spPr>
            <a:xfrm>
              <a:off x="2682000" y="3377160"/>
              <a:ext cx="107640" cy="107640"/>
            </a:xfrm>
            <a:prstGeom prst="ellipse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31680" bIns="3168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sp>
          <p:nvSpPr>
            <p:cNvPr id="622" name="Oval 53"/>
            <p:cNvSpPr/>
            <p:nvPr/>
          </p:nvSpPr>
          <p:spPr>
            <a:xfrm>
              <a:off x="5031360" y="3781080"/>
              <a:ext cx="107640" cy="107640"/>
            </a:xfrm>
            <a:prstGeom prst="ellipse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31680" bIns="3168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sp>
          <p:nvSpPr>
            <p:cNvPr id="623" name="Oval 56"/>
            <p:cNvSpPr/>
            <p:nvPr/>
          </p:nvSpPr>
          <p:spPr>
            <a:xfrm>
              <a:off x="4665240" y="4145040"/>
              <a:ext cx="107640" cy="107640"/>
            </a:xfrm>
            <a:prstGeom prst="ellipse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31680" bIns="3168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</p:grpSp>
      <p:sp>
        <p:nvSpPr>
          <p:cNvPr id="624" name="Content Placeholder 2"/>
          <p:cNvSpPr/>
          <p:nvPr/>
        </p:nvSpPr>
        <p:spPr>
          <a:xfrm>
            <a:off x="7117560" y="3181680"/>
            <a:ext cx="4000320" cy="2474280"/>
          </a:xfrm>
          <a:prstGeom prst="rect">
            <a:avLst/>
          </a:prstGeom>
          <a:blipFill rotWithShape="0">
            <a:blip r:embed="rId3"/>
            <a:srcRect/>
            <a:stretch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defTabSz="914400">
              <a:lnSpc>
                <a:spcPct val="100000"/>
              </a:lnSpc>
            </a:pPr>
            <a:r>
              <a:rPr b="0" lang="en-AU" sz="1800" strike="noStrike" u="none">
                <a:solidFill>
                  <a:srgbClr val="ffffff">
                    <a:alpha val="1000"/>
                  </a:srgbClr>
                </a:solidFill>
                <a:uFillTx/>
                <a:latin typeface="Gotham Office"/>
              </a:rPr>
              <a:t> </a:t>
            </a:r>
            <a:endParaRPr b="0" lang="en-A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349" dur="indefinite" restart="never" nodeType="tmRoot">
          <p:childTnLst>
            <p:seq>
              <p:cTn id="350" dur="indefinite" nodeType="mainSeq">
                <p:childTnLst>
                  <p:par>
                    <p:cTn id="351" fill="hold">
                      <p:stCondLst>
                        <p:cond delay="indefinite"/>
                      </p:stCondLst>
                      <p:childTnLst>
                        <p:par>
                          <p:cTn id="352" fill="hold">
                            <p:stCondLst>
                              <p:cond delay="0"/>
                            </p:stCondLst>
                            <p:childTnLst>
                              <p:par>
                                <p:cTn id="35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5" fill="hold">
                      <p:stCondLst>
                        <p:cond delay="indefinite"/>
                      </p:stCondLst>
                      <p:childTnLst>
                        <p:par>
                          <p:cTn id="356" fill="hold">
                            <p:stCondLst>
                              <p:cond delay="0"/>
                            </p:stCondLst>
                            <p:childTnLst>
                              <p:par>
                                <p:cTn id="357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9" fill="hold">
                      <p:stCondLst>
                        <p:cond delay="indefinite"/>
                      </p:stCondLst>
                      <p:childTnLst>
                        <p:par>
                          <p:cTn id="360" fill="hold">
                            <p:stCondLst>
                              <p:cond delay="0"/>
                            </p:stCondLst>
                            <p:childTnLst>
                              <p:par>
                                <p:cTn id="36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3" fill="hold">
                      <p:stCondLst>
                        <p:cond delay="indefinite"/>
                      </p:stCondLst>
                      <p:childTnLst>
                        <p:par>
                          <p:cTn id="364" fill="hold">
                            <p:stCondLst>
                              <p:cond delay="0"/>
                            </p:stCondLst>
                            <p:childTnLst>
                              <p:par>
                                <p:cTn id="36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PlaceHolder 1"/>
          <p:cNvSpPr>
            <a:spLocks noGrp="1"/>
          </p:cNvSpPr>
          <p:nvPr>
            <p:ph type="title"/>
          </p:nvPr>
        </p:nvSpPr>
        <p:spPr>
          <a:xfrm>
            <a:off x="838080" y="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defTabSz="914400">
              <a:lnSpc>
                <a:spcPct val="90000"/>
              </a:lnSpc>
              <a:buNone/>
            </a:pPr>
            <a:r>
              <a:rPr b="1" lang="en-AU" sz="4400" strike="noStrike" u="none">
                <a:solidFill>
                  <a:schemeClr val="dk1"/>
                </a:solidFill>
                <a:uFillTx/>
                <a:latin typeface="Gotham Office"/>
              </a:rPr>
              <a:t>The rules</a:t>
            </a:r>
            <a:endParaRPr b="0" lang="en-US" sz="4400" strike="noStrike" u="none">
              <a:solidFill>
                <a:schemeClr val="dk1"/>
              </a:solidFill>
              <a:uFillTx/>
              <a:latin typeface="Gotham Office"/>
            </a:endParaRPr>
          </a:p>
        </p:txBody>
      </p:sp>
      <p:sp>
        <p:nvSpPr>
          <p:cNvPr id="77" name="PlaceHolder 2"/>
          <p:cNvSpPr>
            <a:spLocks noGrp="1"/>
          </p:cNvSpPr>
          <p:nvPr>
            <p:ph/>
          </p:nvPr>
        </p:nvSpPr>
        <p:spPr>
          <a:xfrm>
            <a:off x="838080" y="1325520"/>
            <a:ext cx="10515240" cy="48596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228600" indent="-228600" defTabSz="914400">
              <a:lnSpc>
                <a:spcPct val="10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800" strike="noStrike" u="none">
                <a:solidFill>
                  <a:schemeClr val="dk1"/>
                </a:solidFill>
                <a:uFillTx/>
                <a:latin typeface="Gotham Office"/>
              </a:rPr>
              <a:t>Start with a (small) number of crosses on the page</a:t>
            </a:r>
            <a:endParaRPr b="0" lang="en-US" sz="2800" strike="noStrike" u="none">
              <a:solidFill>
                <a:schemeClr val="dk1"/>
              </a:solidFill>
              <a:uFillTx/>
              <a:latin typeface="Gotham Office"/>
            </a:endParaRPr>
          </a:p>
          <a:p>
            <a:pPr indent="0" defTabSz="914400">
              <a:lnSpc>
                <a:spcPct val="100000"/>
              </a:lnSpc>
              <a:spcBef>
                <a:spcPts val="1001"/>
              </a:spcBef>
              <a:buNone/>
              <a:tabLst>
                <a:tab algn="l" pos="0"/>
              </a:tabLst>
            </a:pPr>
            <a:endParaRPr b="0" lang="en-US" sz="2800" strike="noStrike" u="none">
              <a:solidFill>
                <a:schemeClr val="dk1"/>
              </a:solidFill>
              <a:uFillTx/>
              <a:latin typeface="Gotham Office"/>
            </a:endParaRPr>
          </a:p>
        </p:txBody>
      </p:sp>
      <p:pic>
        <p:nvPicPr>
          <p:cNvPr id="78" name="Content Placeholder 3" descr=""/>
          <p:cNvPicPr/>
          <p:nvPr/>
        </p:nvPicPr>
        <p:blipFill>
          <a:blip r:embed="rId1"/>
          <a:stretch/>
        </p:blipFill>
        <p:spPr>
          <a:xfrm>
            <a:off x="0" y="6100920"/>
            <a:ext cx="12191760" cy="756720"/>
          </a:xfrm>
          <a:prstGeom prst="rect">
            <a:avLst/>
          </a:prstGeom>
          <a:noFill/>
          <a:ln w="0">
            <a:noFill/>
          </a:ln>
        </p:spPr>
      </p:pic>
      <p:grpSp>
        <p:nvGrpSpPr>
          <p:cNvPr id="79" name="Group 9"/>
          <p:cNvGrpSpPr/>
          <p:nvPr/>
        </p:nvGrpSpPr>
        <p:grpSpPr>
          <a:xfrm>
            <a:off x="3911040" y="4536360"/>
            <a:ext cx="508320" cy="508680"/>
            <a:chOff x="3911040" y="4536360"/>
            <a:chExt cx="508320" cy="508680"/>
          </a:xfrm>
        </p:grpSpPr>
        <p:cxnSp>
          <p:nvCxnSpPr>
            <p:cNvPr id="80" name="Straight Connector 7"/>
            <p:cNvCxnSpPr/>
            <p:nvPr/>
          </p:nvCxnSpPr>
          <p:spPr>
            <a:xfrm>
              <a:off x="3911040" y="4536360"/>
              <a:ext cx="508680" cy="509040"/>
            </a:xfrm>
            <a:prstGeom prst="straightConnector1">
              <a:avLst/>
            </a:prstGeom>
            <a:ln cap="rnd" w="76200">
              <a:solidFill>
                <a:srgbClr val="000000">
                  <a:lumMod val="95000"/>
                  <a:lumOff val="5000"/>
                </a:srgbClr>
              </a:solidFill>
            </a:ln>
          </p:spPr>
        </p:cxnSp>
        <p:cxnSp>
          <p:nvCxnSpPr>
            <p:cNvPr id="81" name="Straight Connector 8"/>
            <p:cNvCxnSpPr/>
            <p:nvPr/>
          </p:nvCxnSpPr>
          <p:spPr>
            <a:xfrm flipH="1">
              <a:off x="3911040" y="4536360"/>
              <a:ext cx="508680" cy="509040"/>
            </a:xfrm>
            <a:prstGeom prst="straightConnector1">
              <a:avLst/>
            </a:prstGeom>
            <a:ln cap="rnd" w="76200">
              <a:solidFill>
                <a:srgbClr val="000000">
                  <a:lumMod val="95000"/>
                  <a:lumOff val="5000"/>
                </a:srgbClr>
              </a:solidFill>
            </a:ln>
          </p:spPr>
        </p:cxnSp>
      </p:grpSp>
      <p:grpSp>
        <p:nvGrpSpPr>
          <p:cNvPr id="82" name="Group 10"/>
          <p:cNvGrpSpPr/>
          <p:nvPr/>
        </p:nvGrpSpPr>
        <p:grpSpPr>
          <a:xfrm>
            <a:off x="6095880" y="2972160"/>
            <a:ext cx="508320" cy="508680"/>
            <a:chOff x="6095880" y="2972160"/>
            <a:chExt cx="508320" cy="508680"/>
          </a:xfrm>
        </p:grpSpPr>
        <p:cxnSp>
          <p:nvCxnSpPr>
            <p:cNvPr id="83" name="Straight Connector 11"/>
            <p:cNvCxnSpPr/>
            <p:nvPr/>
          </p:nvCxnSpPr>
          <p:spPr>
            <a:xfrm>
              <a:off x="6095880" y="2972160"/>
              <a:ext cx="508680" cy="509040"/>
            </a:xfrm>
            <a:prstGeom prst="straightConnector1">
              <a:avLst/>
            </a:prstGeom>
            <a:ln cap="rnd" w="76200">
              <a:solidFill>
                <a:srgbClr val="000000">
                  <a:lumMod val="95000"/>
                  <a:lumOff val="5000"/>
                </a:srgbClr>
              </a:solidFill>
            </a:ln>
          </p:spPr>
        </p:cxnSp>
        <p:cxnSp>
          <p:nvCxnSpPr>
            <p:cNvPr id="84" name="Straight Connector 12"/>
            <p:cNvCxnSpPr/>
            <p:nvPr/>
          </p:nvCxnSpPr>
          <p:spPr>
            <a:xfrm flipH="1">
              <a:off x="6095880" y="2972160"/>
              <a:ext cx="508680" cy="509040"/>
            </a:xfrm>
            <a:prstGeom prst="straightConnector1">
              <a:avLst/>
            </a:prstGeom>
            <a:ln cap="rnd" w="76200">
              <a:solidFill>
                <a:srgbClr val="000000">
                  <a:lumMod val="95000"/>
                  <a:lumOff val="5000"/>
                </a:srgbClr>
              </a:solidFill>
            </a:ln>
          </p:spPr>
        </p:cxnSp>
      </p:grpSp>
      <p:grpSp>
        <p:nvGrpSpPr>
          <p:cNvPr id="85" name="Group 13"/>
          <p:cNvGrpSpPr/>
          <p:nvPr/>
        </p:nvGrpSpPr>
        <p:grpSpPr>
          <a:xfrm>
            <a:off x="8953200" y="4067640"/>
            <a:ext cx="508680" cy="508680"/>
            <a:chOff x="8953200" y="4067640"/>
            <a:chExt cx="508680" cy="508680"/>
          </a:xfrm>
        </p:grpSpPr>
        <p:cxnSp>
          <p:nvCxnSpPr>
            <p:cNvPr id="86" name="Straight Connector 14"/>
            <p:cNvCxnSpPr/>
            <p:nvPr/>
          </p:nvCxnSpPr>
          <p:spPr>
            <a:xfrm>
              <a:off x="8953200" y="4067640"/>
              <a:ext cx="509040" cy="509040"/>
            </a:xfrm>
            <a:prstGeom prst="straightConnector1">
              <a:avLst/>
            </a:prstGeom>
            <a:ln cap="rnd" w="76200">
              <a:solidFill>
                <a:srgbClr val="000000">
                  <a:lumMod val="95000"/>
                  <a:lumOff val="5000"/>
                </a:srgbClr>
              </a:solidFill>
            </a:ln>
          </p:spPr>
        </p:cxnSp>
        <p:cxnSp>
          <p:nvCxnSpPr>
            <p:cNvPr id="87" name="Straight Connector 15"/>
            <p:cNvCxnSpPr/>
            <p:nvPr/>
          </p:nvCxnSpPr>
          <p:spPr>
            <a:xfrm flipH="1">
              <a:off x="8953200" y="4067640"/>
              <a:ext cx="509040" cy="509040"/>
            </a:xfrm>
            <a:prstGeom prst="straightConnector1">
              <a:avLst/>
            </a:prstGeom>
            <a:ln cap="rnd" w="76200">
              <a:solidFill>
                <a:srgbClr val="000000">
                  <a:lumMod val="95000"/>
                  <a:lumOff val="5000"/>
                </a:srgbClr>
              </a:solidFill>
            </a:ln>
          </p:spPr>
        </p:cxnSp>
      </p:grp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9" dur="indefinite" restart="never" nodeType="tmRoot">
          <p:childTnLst>
            <p:seq>
              <p:cTn id="10" dur="indefinite" nodeType="mainSeq">
                <p:childTnLst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25" name="Group 69"/>
          <p:cNvGrpSpPr/>
          <p:nvPr/>
        </p:nvGrpSpPr>
        <p:grpSpPr>
          <a:xfrm>
            <a:off x="1564920" y="2837520"/>
            <a:ext cx="4343760" cy="1997280"/>
            <a:chOff x="1564920" y="2837520"/>
            <a:chExt cx="4343760" cy="1997280"/>
          </a:xfrm>
        </p:grpSpPr>
        <p:sp>
          <p:nvSpPr>
            <p:cNvPr id="626" name="Free-form: Shape 70"/>
            <p:cNvSpPr/>
            <p:nvPr/>
          </p:nvSpPr>
          <p:spPr>
            <a:xfrm>
              <a:off x="2391840" y="3427200"/>
              <a:ext cx="339840" cy="1253160"/>
            </a:xfrm>
            <a:custGeom>
              <a:avLst/>
              <a:gdLst>
                <a:gd name="textAreaLeft" fmla="*/ 0 w 339840"/>
                <a:gd name="textAreaRight" fmla="*/ 340200 w 339840"/>
                <a:gd name="textAreaTop" fmla="*/ 0 h 1253160"/>
                <a:gd name="textAreaBottom" fmla="*/ 1253520 h 1253160"/>
              </a:gdLst>
              <a:ahLst/>
              <a:rect l="textAreaLeft" t="textAreaTop" r="textAreaRight" b="textAreaBottom"/>
              <a:pathLst>
                <a:path w="484187" h="1797844">
                  <a:moveTo>
                    <a:pt x="484187" y="0"/>
                  </a:moveTo>
                  <a:cubicBezTo>
                    <a:pt x="-32809" y="589756"/>
                    <a:pt x="167746" y="1236663"/>
                    <a:pt x="0" y="1797844"/>
                  </a:cubicBezTo>
                </a:path>
              </a:pathLst>
            </a:custGeom>
            <a:noFill/>
            <a:ln cap="rnd" w="114300">
              <a:solidFill>
                <a:srgbClr val="00b05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sp>
          <p:nvSpPr>
            <p:cNvPr id="627" name="Free-form: Shape 71"/>
            <p:cNvSpPr/>
            <p:nvPr/>
          </p:nvSpPr>
          <p:spPr>
            <a:xfrm>
              <a:off x="1564920" y="2837520"/>
              <a:ext cx="1171080" cy="1326600"/>
            </a:xfrm>
            <a:custGeom>
              <a:avLst/>
              <a:gdLst>
                <a:gd name="textAreaLeft" fmla="*/ 0 w 1171080"/>
                <a:gd name="textAreaRight" fmla="*/ 1171440 w 1171080"/>
                <a:gd name="textAreaTop" fmla="*/ 0 h 1326600"/>
                <a:gd name="textAreaBottom" fmla="*/ 1326960 h 1326600"/>
              </a:gdLst>
              <a:ahLst/>
              <a:rect l="textAreaLeft" t="textAreaTop" r="textAreaRight" b="textAreaBottom"/>
              <a:pathLst>
                <a:path w="1679575" h="1902436">
                  <a:moveTo>
                    <a:pt x="0" y="1902436"/>
                  </a:moveTo>
                  <a:cubicBezTo>
                    <a:pt x="442648" y="1478706"/>
                    <a:pt x="411692" y="990682"/>
                    <a:pt x="387350" y="661011"/>
                  </a:cubicBezTo>
                  <a:cubicBezTo>
                    <a:pt x="363008" y="331340"/>
                    <a:pt x="756179" y="11724"/>
                    <a:pt x="1035050" y="611"/>
                  </a:cubicBezTo>
                  <a:cubicBezTo>
                    <a:pt x="1313921" y="-10502"/>
                    <a:pt x="1444625" y="130786"/>
                    <a:pt x="1679575" y="346686"/>
                  </a:cubicBezTo>
                </a:path>
              </a:pathLst>
            </a:custGeom>
            <a:noFill/>
            <a:ln cap="rnd" w="114300">
              <a:solidFill>
                <a:srgbClr val="00b05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cxnSp>
          <p:nvCxnSpPr>
            <p:cNvPr id="628" name="Straight Connector 72"/>
            <p:cNvCxnSpPr/>
            <p:nvPr/>
          </p:nvCxnSpPr>
          <p:spPr>
            <a:xfrm>
              <a:off x="1591560" y="3108960"/>
              <a:ext cx="488880" cy="113400"/>
            </a:xfrm>
            <a:prstGeom prst="straightConnector1">
              <a:avLst/>
            </a:prstGeom>
            <a:ln cap="rnd" w="114300">
              <a:solidFill>
                <a:srgbClr val="00b050"/>
              </a:solidFill>
            </a:ln>
          </p:spPr>
        </p:cxnSp>
        <p:sp>
          <p:nvSpPr>
            <p:cNvPr id="629" name="Free-form: Shape 73"/>
            <p:cNvSpPr/>
            <p:nvPr/>
          </p:nvSpPr>
          <p:spPr>
            <a:xfrm>
              <a:off x="4632120" y="3770640"/>
              <a:ext cx="1042560" cy="1064160"/>
            </a:xfrm>
            <a:custGeom>
              <a:avLst/>
              <a:gdLst>
                <a:gd name="textAreaLeft" fmla="*/ 0 w 1042560"/>
                <a:gd name="textAreaRight" fmla="*/ 1042920 w 1042560"/>
                <a:gd name="textAreaTop" fmla="*/ 0 h 1064160"/>
                <a:gd name="textAreaBottom" fmla="*/ 1064520 h 1064160"/>
              </a:gdLst>
              <a:ahLst/>
              <a:rect l="textAreaLeft" t="textAreaTop" r="textAreaRight" b="textAreaBottom"/>
              <a:pathLst>
                <a:path w="1495371" h="1526355">
                  <a:moveTo>
                    <a:pt x="649991" y="88999"/>
                  </a:moveTo>
                  <a:cubicBezTo>
                    <a:pt x="1061418" y="-314490"/>
                    <a:pt x="1934808" y="751383"/>
                    <a:pt x="1228635" y="1335980"/>
                  </a:cubicBezTo>
                  <a:cubicBezTo>
                    <a:pt x="522462" y="1920577"/>
                    <a:pt x="-326321" y="1008955"/>
                    <a:pt x="127704" y="610493"/>
                  </a:cubicBezTo>
                </a:path>
              </a:pathLst>
            </a:custGeom>
            <a:noFill/>
            <a:ln cap="rnd" w="114300">
              <a:solidFill>
                <a:srgbClr val="00b05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cxnSp>
          <p:nvCxnSpPr>
            <p:cNvPr id="630" name="Straight Connector 74"/>
            <p:cNvCxnSpPr/>
            <p:nvPr/>
          </p:nvCxnSpPr>
          <p:spPr>
            <a:xfrm>
              <a:off x="2257560" y="3823200"/>
              <a:ext cx="479160" cy="149760"/>
            </a:xfrm>
            <a:prstGeom prst="straightConnector1">
              <a:avLst/>
            </a:prstGeom>
            <a:ln cap="rnd" w="114300">
              <a:solidFill>
                <a:srgbClr val="00b050"/>
              </a:solidFill>
            </a:ln>
          </p:spPr>
        </p:cxnSp>
        <p:cxnSp>
          <p:nvCxnSpPr>
            <p:cNvPr id="631" name="Straight Connector 75"/>
            <p:cNvCxnSpPr/>
            <p:nvPr/>
          </p:nvCxnSpPr>
          <p:spPr>
            <a:xfrm>
              <a:off x="5419800" y="4352040"/>
              <a:ext cx="489240" cy="113400"/>
            </a:xfrm>
            <a:prstGeom prst="straightConnector1">
              <a:avLst/>
            </a:prstGeom>
            <a:ln cap="rnd" w="114300">
              <a:solidFill>
                <a:srgbClr val="00b050"/>
              </a:solidFill>
            </a:ln>
          </p:spPr>
        </p:cxnSp>
      </p:grpSp>
      <p:grpSp>
        <p:nvGrpSpPr>
          <p:cNvPr id="632" name="Group 62"/>
          <p:cNvGrpSpPr/>
          <p:nvPr/>
        </p:nvGrpSpPr>
        <p:grpSpPr>
          <a:xfrm>
            <a:off x="1536480" y="2837520"/>
            <a:ext cx="4623840" cy="2363760"/>
            <a:chOff x="1536480" y="2837520"/>
            <a:chExt cx="4623840" cy="2363760"/>
          </a:xfrm>
        </p:grpSpPr>
        <p:sp>
          <p:nvSpPr>
            <p:cNvPr id="633" name="Free-form: Shape 5"/>
            <p:cNvSpPr/>
            <p:nvPr/>
          </p:nvSpPr>
          <p:spPr>
            <a:xfrm>
              <a:off x="2391840" y="3427200"/>
              <a:ext cx="339840" cy="1253160"/>
            </a:xfrm>
            <a:custGeom>
              <a:avLst/>
              <a:gdLst>
                <a:gd name="textAreaLeft" fmla="*/ 0 w 339840"/>
                <a:gd name="textAreaRight" fmla="*/ 340200 w 339840"/>
                <a:gd name="textAreaTop" fmla="*/ 0 h 1253160"/>
                <a:gd name="textAreaBottom" fmla="*/ 1253520 h 1253160"/>
              </a:gdLst>
              <a:ahLst/>
              <a:rect l="textAreaLeft" t="textAreaTop" r="textAreaRight" b="textAreaBottom"/>
              <a:pathLst>
                <a:path w="484187" h="1797844">
                  <a:moveTo>
                    <a:pt x="484187" y="0"/>
                  </a:moveTo>
                  <a:cubicBezTo>
                    <a:pt x="-32809" y="589756"/>
                    <a:pt x="167746" y="1236663"/>
                    <a:pt x="0" y="1797844"/>
                  </a:cubicBezTo>
                </a:path>
              </a:pathLst>
            </a:custGeom>
            <a:noFill/>
            <a:ln w="38100">
              <a:solidFill>
                <a:srgbClr val="00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sp>
          <p:nvSpPr>
            <p:cNvPr id="634" name="Free-form: Shape 6"/>
            <p:cNvSpPr/>
            <p:nvPr/>
          </p:nvSpPr>
          <p:spPr>
            <a:xfrm>
              <a:off x="1558800" y="4464720"/>
              <a:ext cx="4601520" cy="677160"/>
            </a:xfrm>
            <a:custGeom>
              <a:avLst/>
              <a:gdLst>
                <a:gd name="textAreaLeft" fmla="*/ 0 w 4601520"/>
                <a:gd name="textAreaRight" fmla="*/ 4601880 w 4601520"/>
                <a:gd name="textAreaTop" fmla="*/ 0 h 677160"/>
                <a:gd name="textAreaBottom" fmla="*/ 677520 h 677160"/>
              </a:gdLst>
              <a:ahLst/>
              <a:rect l="textAreaLeft" t="textAreaTop" r="textAreaRight" b="textAreaBottom"/>
              <a:pathLst>
                <a:path w="1954871" h="779397">
                  <a:moveTo>
                    <a:pt x="0" y="56756"/>
                  </a:moveTo>
                  <a:cubicBezTo>
                    <a:pt x="222360" y="557274"/>
                    <a:pt x="491372" y="660184"/>
                    <a:pt x="792686" y="749661"/>
                  </a:cubicBezTo>
                  <a:cubicBezTo>
                    <a:pt x="1094000" y="839138"/>
                    <a:pt x="1611897" y="708965"/>
                    <a:pt x="1807887" y="593616"/>
                  </a:cubicBezTo>
                  <a:cubicBezTo>
                    <a:pt x="2003877" y="478267"/>
                    <a:pt x="1989625" y="97493"/>
                    <a:pt x="1848972" y="0"/>
                  </a:cubicBezTo>
                </a:path>
              </a:pathLst>
            </a:custGeom>
            <a:noFill/>
            <a:ln w="38100">
              <a:solidFill>
                <a:srgbClr val="00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sp>
          <p:nvSpPr>
            <p:cNvPr id="635" name="Free-form: Shape 7"/>
            <p:cNvSpPr/>
            <p:nvPr/>
          </p:nvSpPr>
          <p:spPr>
            <a:xfrm>
              <a:off x="1564920" y="2837520"/>
              <a:ext cx="1171080" cy="1326600"/>
            </a:xfrm>
            <a:custGeom>
              <a:avLst/>
              <a:gdLst>
                <a:gd name="textAreaLeft" fmla="*/ 0 w 1171080"/>
                <a:gd name="textAreaRight" fmla="*/ 1171440 w 1171080"/>
                <a:gd name="textAreaTop" fmla="*/ 0 h 1326600"/>
                <a:gd name="textAreaBottom" fmla="*/ 1326960 h 1326600"/>
              </a:gdLst>
              <a:ahLst/>
              <a:rect l="textAreaLeft" t="textAreaTop" r="textAreaRight" b="textAreaBottom"/>
              <a:pathLst>
                <a:path w="1679575" h="1902436">
                  <a:moveTo>
                    <a:pt x="0" y="1902436"/>
                  </a:moveTo>
                  <a:cubicBezTo>
                    <a:pt x="442648" y="1478706"/>
                    <a:pt x="411692" y="990682"/>
                    <a:pt x="387350" y="661011"/>
                  </a:cubicBezTo>
                  <a:cubicBezTo>
                    <a:pt x="363008" y="331340"/>
                    <a:pt x="756179" y="11724"/>
                    <a:pt x="1035050" y="611"/>
                  </a:cubicBezTo>
                  <a:cubicBezTo>
                    <a:pt x="1313921" y="-10502"/>
                    <a:pt x="1444625" y="130786"/>
                    <a:pt x="1679575" y="346686"/>
                  </a:cubicBezTo>
                </a:path>
              </a:pathLst>
            </a:custGeom>
            <a:noFill/>
            <a:ln w="38100">
              <a:solidFill>
                <a:srgbClr val="00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cxnSp>
          <p:nvCxnSpPr>
            <p:cNvPr id="636" name="Straight Connector 8"/>
            <p:cNvCxnSpPr/>
            <p:nvPr/>
          </p:nvCxnSpPr>
          <p:spPr>
            <a:xfrm>
              <a:off x="1591560" y="3108960"/>
              <a:ext cx="488880" cy="113400"/>
            </a:xfrm>
            <a:prstGeom prst="straightConnector1">
              <a:avLst/>
            </a:prstGeom>
            <a:ln cap="rnd" w="38100">
              <a:solidFill>
                <a:srgbClr val="000000"/>
              </a:solidFill>
            </a:ln>
          </p:spPr>
        </p:cxnSp>
        <p:sp>
          <p:nvSpPr>
            <p:cNvPr id="637" name="Free-form: Shape 9"/>
            <p:cNvSpPr/>
            <p:nvPr/>
          </p:nvSpPr>
          <p:spPr>
            <a:xfrm>
              <a:off x="4632120" y="3770640"/>
              <a:ext cx="1042560" cy="1064160"/>
            </a:xfrm>
            <a:custGeom>
              <a:avLst/>
              <a:gdLst>
                <a:gd name="textAreaLeft" fmla="*/ 0 w 1042560"/>
                <a:gd name="textAreaRight" fmla="*/ 1042920 w 1042560"/>
                <a:gd name="textAreaTop" fmla="*/ 0 h 1064160"/>
                <a:gd name="textAreaBottom" fmla="*/ 1064520 h 1064160"/>
              </a:gdLst>
              <a:ahLst/>
              <a:rect l="textAreaLeft" t="textAreaTop" r="textAreaRight" b="textAreaBottom"/>
              <a:pathLst>
                <a:path w="1495371" h="1526355">
                  <a:moveTo>
                    <a:pt x="649991" y="88999"/>
                  </a:moveTo>
                  <a:cubicBezTo>
                    <a:pt x="1061418" y="-314490"/>
                    <a:pt x="1934808" y="751383"/>
                    <a:pt x="1228635" y="1335980"/>
                  </a:cubicBezTo>
                  <a:cubicBezTo>
                    <a:pt x="522462" y="1920577"/>
                    <a:pt x="-326321" y="1008955"/>
                    <a:pt x="127704" y="610493"/>
                  </a:cubicBezTo>
                </a:path>
              </a:pathLst>
            </a:custGeom>
            <a:noFill/>
            <a:ln w="38100">
              <a:solidFill>
                <a:srgbClr val="00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cxnSp>
          <p:nvCxnSpPr>
            <p:cNvPr id="638" name="Straight Connector 10"/>
            <p:cNvCxnSpPr/>
            <p:nvPr/>
          </p:nvCxnSpPr>
          <p:spPr>
            <a:xfrm>
              <a:off x="2257560" y="3823200"/>
              <a:ext cx="479160" cy="149760"/>
            </a:xfrm>
            <a:prstGeom prst="straightConnector1">
              <a:avLst/>
            </a:prstGeom>
            <a:ln cap="rnd" w="38100">
              <a:solidFill>
                <a:srgbClr val="000000"/>
              </a:solidFill>
            </a:ln>
          </p:spPr>
        </p:cxnSp>
        <p:cxnSp>
          <p:nvCxnSpPr>
            <p:cNvPr id="639" name="Straight Connector 14"/>
            <p:cNvCxnSpPr/>
            <p:nvPr/>
          </p:nvCxnSpPr>
          <p:spPr>
            <a:xfrm>
              <a:off x="5419800" y="4352040"/>
              <a:ext cx="489240" cy="113400"/>
            </a:xfrm>
            <a:prstGeom prst="straightConnector1">
              <a:avLst/>
            </a:prstGeom>
            <a:ln cap="rnd" w="38100">
              <a:solidFill>
                <a:srgbClr val="000000"/>
              </a:solidFill>
            </a:ln>
          </p:spPr>
        </p:cxnSp>
        <p:cxnSp>
          <p:nvCxnSpPr>
            <p:cNvPr id="640" name="Straight Connector 15"/>
            <p:cNvCxnSpPr/>
            <p:nvPr/>
          </p:nvCxnSpPr>
          <p:spPr>
            <a:xfrm flipH="1">
              <a:off x="2246040" y="4665240"/>
              <a:ext cx="149760" cy="479520"/>
            </a:xfrm>
            <a:prstGeom prst="straightConnector1">
              <a:avLst/>
            </a:prstGeom>
            <a:ln cap="rnd" w="38100">
              <a:solidFill>
                <a:srgbClr val="000000"/>
              </a:solidFill>
            </a:ln>
          </p:spPr>
        </p:cxnSp>
        <p:sp>
          <p:nvSpPr>
            <p:cNvPr id="641" name="Oval 26"/>
            <p:cNvSpPr/>
            <p:nvPr/>
          </p:nvSpPr>
          <p:spPr>
            <a:xfrm>
              <a:off x="2197800" y="3769920"/>
              <a:ext cx="107640" cy="107640"/>
            </a:xfrm>
            <a:prstGeom prst="ellipse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31680" bIns="3168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sp>
          <p:nvSpPr>
            <p:cNvPr id="642" name="Oval 27"/>
            <p:cNvSpPr/>
            <p:nvPr/>
          </p:nvSpPr>
          <p:spPr>
            <a:xfrm>
              <a:off x="2679120" y="3919680"/>
              <a:ext cx="107640" cy="107640"/>
            </a:xfrm>
            <a:prstGeom prst="ellipse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31680" bIns="3168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sp>
          <p:nvSpPr>
            <p:cNvPr id="643" name="Oval 28"/>
            <p:cNvSpPr/>
            <p:nvPr/>
          </p:nvSpPr>
          <p:spPr>
            <a:xfrm>
              <a:off x="2437200" y="3843720"/>
              <a:ext cx="107640" cy="107640"/>
            </a:xfrm>
            <a:prstGeom prst="ellipse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31680" bIns="3168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sp>
          <p:nvSpPr>
            <p:cNvPr id="644" name="Oval 31"/>
            <p:cNvSpPr/>
            <p:nvPr/>
          </p:nvSpPr>
          <p:spPr>
            <a:xfrm>
              <a:off x="2256840" y="4864320"/>
              <a:ext cx="107640" cy="107640"/>
            </a:xfrm>
            <a:prstGeom prst="ellipse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31680" bIns="3168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sp>
          <p:nvSpPr>
            <p:cNvPr id="645" name="Oval 32"/>
            <p:cNvSpPr/>
            <p:nvPr/>
          </p:nvSpPr>
          <p:spPr>
            <a:xfrm>
              <a:off x="2187000" y="5093640"/>
              <a:ext cx="107640" cy="107640"/>
            </a:xfrm>
            <a:prstGeom prst="ellipse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31680" bIns="3168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sp>
          <p:nvSpPr>
            <p:cNvPr id="646" name="Oval 35"/>
            <p:cNvSpPr/>
            <p:nvPr/>
          </p:nvSpPr>
          <p:spPr>
            <a:xfrm>
              <a:off x="1797840" y="3117240"/>
              <a:ext cx="107640" cy="107640"/>
            </a:xfrm>
            <a:prstGeom prst="ellipse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31680" bIns="3168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sp>
          <p:nvSpPr>
            <p:cNvPr id="647" name="Oval 36"/>
            <p:cNvSpPr/>
            <p:nvPr/>
          </p:nvSpPr>
          <p:spPr>
            <a:xfrm>
              <a:off x="1536480" y="3057840"/>
              <a:ext cx="107640" cy="107640"/>
            </a:xfrm>
            <a:prstGeom prst="ellipse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31680" bIns="3168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sp>
          <p:nvSpPr>
            <p:cNvPr id="648" name="Oval 38"/>
            <p:cNvSpPr/>
            <p:nvPr/>
          </p:nvSpPr>
          <p:spPr>
            <a:xfrm>
              <a:off x="2025360" y="3169440"/>
              <a:ext cx="107640" cy="107640"/>
            </a:xfrm>
            <a:prstGeom prst="ellipse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31680" bIns="3168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sp>
          <p:nvSpPr>
            <p:cNvPr id="649" name="Oval 45"/>
            <p:cNvSpPr/>
            <p:nvPr/>
          </p:nvSpPr>
          <p:spPr>
            <a:xfrm>
              <a:off x="5360400" y="4299480"/>
              <a:ext cx="107640" cy="107640"/>
            </a:xfrm>
            <a:prstGeom prst="ellipse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31680" bIns="3168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sp>
          <p:nvSpPr>
            <p:cNvPr id="650" name="Oval 46"/>
            <p:cNvSpPr/>
            <p:nvPr/>
          </p:nvSpPr>
          <p:spPr>
            <a:xfrm>
              <a:off x="5607720" y="4357440"/>
              <a:ext cx="107640" cy="107640"/>
            </a:xfrm>
            <a:prstGeom prst="ellipse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31680" bIns="3168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sp>
          <p:nvSpPr>
            <p:cNvPr id="651" name="Oval 59"/>
            <p:cNvSpPr/>
            <p:nvPr/>
          </p:nvSpPr>
          <p:spPr>
            <a:xfrm>
              <a:off x="5862960" y="4415400"/>
              <a:ext cx="107640" cy="107640"/>
            </a:xfrm>
            <a:prstGeom prst="ellipse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31680" bIns="3168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sp>
          <p:nvSpPr>
            <p:cNvPr id="652" name="Oval 60"/>
            <p:cNvSpPr/>
            <p:nvPr/>
          </p:nvSpPr>
          <p:spPr>
            <a:xfrm>
              <a:off x="2343600" y="4605120"/>
              <a:ext cx="107640" cy="107640"/>
            </a:xfrm>
            <a:prstGeom prst="ellipse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31680" bIns="3168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</p:grpSp>
      <p:sp>
        <p:nvSpPr>
          <p:cNvPr id="653" name="PlaceHolder 1"/>
          <p:cNvSpPr>
            <a:spLocks noGrp="1"/>
          </p:cNvSpPr>
          <p:nvPr>
            <p:ph type="title"/>
          </p:nvPr>
        </p:nvSpPr>
        <p:spPr>
          <a:xfrm>
            <a:off x="838080" y="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defTabSz="914400">
              <a:lnSpc>
                <a:spcPct val="90000"/>
              </a:lnSpc>
              <a:buNone/>
            </a:pPr>
            <a:r>
              <a:rPr b="1" lang="en-AU" sz="4400" strike="noStrike" u="none">
                <a:solidFill>
                  <a:schemeClr val="dk1"/>
                </a:solidFill>
                <a:uFillTx/>
                <a:latin typeface="Gotham Office"/>
              </a:rPr>
              <a:t>Formula for number of moves</a:t>
            </a:r>
            <a:endParaRPr b="0" lang="en-US" sz="4400" strike="noStrike" u="none">
              <a:solidFill>
                <a:schemeClr val="dk1"/>
              </a:solidFill>
              <a:uFillTx/>
              <a:latin typeface="Gotham Office"/>
            </a:endParaRPr>
          </a:p>
        </p:txBody>
      </p:sp>
      <p:sp>
        <p:nvSpPr>
          <p:cNvPr id="654" name="PlaceHolder 2"/>
          <p:cNvSpPr>
            <a:spLocks noGrp="1"/>
          </p:cNvSpPr>
          <p:nvPr>
            <p:ph/>
          </p:nvPr>
        </p:nvSpPr>
        <p:spPr>
          <a:xfrm>
            <a:off x="838080" y="1325520"/>
            <a:ext cx="10515240" cy="4851000"/>
          </a:xfrm>
          <a:prstGeom prst="rect">
            <a:avLst/>
          </a:prstGeom>
          <a:blipFill rotWithShape="0">
            <a:blip r:embed="rId1"/>
            <a:stretch>
              <a:fillRect l="-1044" t="-1261"/>
            </a:stretch>
          </a:blipFill>
          <a:ln w="0">
            <a:noFill/>
          </a:ln>
        </p:spPr>
        <p:txBody>
          <a:bodyPr lIns="91440" rIns="91440" tIns="45720" bIns="45720" anchor="t">
            <a:noAutofit/>
          </a:bodyPr>
          <a:p>
            <a:pPr marL="228600" indent="-228600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en-AU" sz="2800" strike="noStrike" u="none">
                <a:solidFill>
                  <a:srgbClr val="ffffff">
                    <a:alpha val="1000"/>
                  </a:srgbClr>
                </a:solidFill>
                <a:uFillTx/>
                <a:latin typeface="Gotham Office"/>
              </a:rPr>
              <a:t> </a:t>
            </a:r>
            <a:endParaRPr b="0" lang="en-US" sz="2800" strike="noStrike" u="none">
              <a:solidFill>
                <a:schemeClr val="dk1"/>
              </a:solidFill>
              <a:uFillTx/>
              <a:latin typeface="Gotham Office"/>
            </a:endParaRPr>
          </a:p>
        </p:txBody>
      </p:sp>
      <p:pic>
        <p:nvPicPr>
          <p:cNvPr id="655" name="Picture 3" descr=""/>
          <p:cNvPicPr/>
          <p:nvPr/>
        </p:nvPicPr>
        <p:blipFill>
          <a:blip r:embed="rId2"/>
          <a:stretch/>
        </p:blipFill>
        <p:spPr>
          <a:xfrm>
            <a:off x="0" y="6100920"/>
            <a:ext cx="12191760" cy="756720"/>
          </a:xfrm>
          <a:prstGeom prst="rect">
            <a:avLst/>
          </a:prstGeom>
          <a:noFill/>
          <a:ln w="0">
            <a:noFill/>
          </a:ln>
        </p:spPr>
      </p:pic>
      <p:grpSp>
        <p:nvGrpSpPr>
          <p:cNvPr id="656" name="Group 61"/>
          <p:cNvGrpSpPr/>
          <p:nvPr/>
        </p:nvGrpSpPr>
        <p:grpSpPr>
          <a:xfrm>
            <a:off x="1144080" y="3018600"/>
            <a:ext cx="3994920" cy="1559520"/>
            <a:chOff x="1144080" y="3018600"/>
            <a:chExt cx="3994920" cy="1559520"/>
          </a:xfrm>
        </p:grpSpPr>
        <p:cxnSp>
          <p:nvCxnSpPr>
            <p:cNvPr id="657" name="Straight Connector 20"/>
            <p:cNvCxnSpPr/>
            <p:nvPr/>
          </p:nvCxnSpPr>
          <p:spPr>
            <a:xfrm>
              <a:off x="1207800" y="4164120"/>
              <a:ext cx="355320" cy="354960"/>
            </a:xfrm>
            <a:prstGeom prst="straightConnector1">
              <a:avLst/>
            </a:prstGeom>
            <a:ln cap="rnd" w="38100">
              <a:solidFill>
                <a:srgbClr val="000000"/>
              </a:solidFill>
            </a:ln>
          </p:spPr>
        </p:cxnSp>
        <p:cxnSp>
          <p:nvCxnSpPr>
            <p:cNvPr id="658" name="Straight Connector 21"/>
            <p:cNvCxnSpPr/>
            <p:nvPr/>
          </p:nvCxnSpPr>
          <p:spPr>
            <a:xfrm flipH="1">
              <a:off x="1207800" y="4164120"/>
              <a:ext cx="355320" cy="354960"/>
            </a:xfrm>
            <a:prstGeom prst="straightConnector1">
              <a:avLst/>
            </a:prstGeom>
            <a:ln cap="rnd" w="38100">
              <a:solidFill>
                <a:srgbClr val="000000"/>
              </a:solidFill>
            </a:ln>
          </p:spPr>
        </p:cxnSp>
        <p:cxnSp>
          <p:nvCxnSpPr>
            <p:cNvPr id="659" name="Straight Connector 18"/>
            <p:cNvCxnSpPr/>
            <p:nvPr/>
          </p:nvCxnSpPr>
          <p:spPr>
            <a:xfrm>
              <a:off x="2732040" y="3072960"/>
              <a:ext cx="354960" cy="355320"/>
            </a:xfrm>
            <a:prstGeom prst="straightConnector1">
              <a:avLst/>
            </a:prstGeom>
            <a:ln cap="rnd" w="38100">
              <a:solidFill>
                <a:srgbClr val="000000"/>
              </a:solidFill>
            </a:ln>
          </p:spPr>
        </p:cxnSp>
        <p:cxnSp>
          <p:nvCxnSpPr>
            <p:cNvPr id="660" name="Straight Connector 19"/>
            <p:cNvCxnSpPr/>
            <p:nvPr/>
          </p:nvCxnSpPr>
          <p:spPr>
            <a:xfrm flipH="1">
              <a:off x="2732040" y="3072960"/>
              <a:ext cx="354960" cy="355320"/>
            </a:xfrm>
            <a:prstGeom prst="straightConnector1">
              <a:avLst/>
            </a:prstGeom>
            <a:ln cap="rnd" w="38100">
              <a:solidFill>
                <a:srgbClr val="000000"/>
              </a:solidFill>
            </a:ln>
          </p:spPr>
        </p:cxnSp>
        <p:cxnSp>
          <p:nvCxnSpPr>
            <p:cNvPr id="661" name="Straight Connector 16"/>
            <p:cNvCxnSpPr/>
            <p:nvPr/>
          </p:nvCxnSpPr>
          <p:spPr>
            <a:xfrm>
              <a:off x="4725000" y="3837240"/>
              <a:ext cx="354960" cy="354960"/>
            </a:xfrm>
            <a:prstGeom prst="straightConnector1">
              <a:avLst/>
            </a:prstGeom>
            <a:ln cap="rnd" w="38100">
              <a:solidFill>
                <a:srgbClr val="000000"/>
              </a:solidFill>
            </a:ln>
          </p:spPr>
        </p:cxnSp>
        <p:cxnSp>
          <p:nvCxnSpPr>
            <p:cNvPr id="662" name="Straight Connector 17"/>
            <p:cNvCxnSpPr/>
            <p:nvPr/>
          </p:nvCxnSpPr>
          <p:spPr>
            <a:xfrm flipH="1">
              <a:off x="4725000" y="3837240"/>
              <a:ext cx="354960" cy="354960"/>
            </a:xfrm>
            <a:prstGeom prst="straightConnector1">
              <a:avLst/>
            </a:prstGeom>
            <a:ln cap="rnd" w="38100">
              <a:solidFill>
                <a:srgbClr val="000000"/>
              </a:solidFill>
            </a:ln>
          </p:spPr>
        </p:cxnSp>
        <p:sp>
          <p:nvSpPr>
            <p:cNvPr id="663" name="Oval 23"/>
            <p:cNvSpPr/>
            <p:nvPr/>
          </p:nvSpPr>
          <p:spPr>
            <a:xfrm>
              <a:off x="1144080" y="4470480"/>
              <a:ext cx="107640" cy="107640"/>
            </a:xfrm>
            <a:prstGeom prst="ellipse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31680" bIns="3168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sp>
          <p:nvSpPr>
            <p:cNvPr id="664" name="Oval 24"/>
            <p:cNvSpPr/>
            <p:nvPr/>
          </p:nvSpPr>
          <p:spPr>
            <a:xfrm>
              <a:off x="1144080" y="4107240"/>
              <a:ext cx="107640" cy="107640"/>
            </a:xfrm>
            <a:prstGeom prst="ellipse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31680" bIns="3168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sp>
          <p:nvSpPr>
            <p:cNvPr id="665" name="Oval 25"/>
            <p:cNvSpPr/>
            <p:nvPr/>
          </p:nvSpPr>
          <p:spPr>
            <a:xfrm>
              <a:off x="1325880" y="4287240"/>
              <a:ext cx="107640" cy="107640"/>
            </a:xfrm>
            <a:prstGeom prst="ellipse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31680" bIns="3168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sp>
          <p:nvSpPr>
            <p:cNvPr id="666" name="Oval 39"/>
            <p:cNvSpPr/>
            <p:nvPr/>
          </p:nvSpPr>
          <p:spPr>
            <a:xfrm>
              <a:off x="2850480" y="3197880"/>
              <a:ext cx="107640" cy="107640"/>
            </a:xfrm>
            <a:prstGeom prst="ellipse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31680" bIns="3168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sp>
          <p:nvSpPr>
            <p:cNvPr id="667" name="Oval 40"/>
            <p:cNvSpPr/>
            <p:nvPr/>
          </p:nvSpPr>
          <p:spPr>
            <a:xfrm>
              <a:off x="3028680" y="3018600"/>
              <a:ext cx="107640" cy="107640"/>
            </a:xfrm>
            <a:prstGeom prst="ellipse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31680" bIns="3168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sp>
          <p:nvSpPr>
            <p:cNvPr id="668" name="Oval 41"/>
            <p:cNvSpPr/>
            <p:nvPr/>
          </p:nvSpPr>
          <p:spPr>
            <a:xfrm>
              <a:off x="3028680" y="3376440"/>
              <a:ext cx="107640" cy="107640"/>
            </a:xfrm>
            <a:prstGeom prst="ellipse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31680" bIns="3168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sp>
          <p:nvSpPr>
            <p:cNvPr id="669" name="Oval 42"/>
            <p:cNvSpPr/>
            <p:nvPr/>
          </p:nvSpPr>
          <p:spPr>
            <a:xfrm>
              <a:off x="4665240" y="3782520"/>
              <a:ext cx="107640" cy="107640"/>
            </a:xfrm>
            <a:prstGeom prst="ellipse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31680" bIns="3168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sp>
          <p:nvSpPr>
            <p:cNvPr id="670" name="Oval 43"/>
            <p:cNvSpPr/>
            <p:nvPr/>
          </p:nvSpPr>
          <p:spPr>
            <a:xfrm>
              <a:off x="5025600" y="4145040"/>
              <a:ext cx="107640" cy="107640"/>
            </a:xfrm>
            <a:prstGeom prst="ellipse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31680" bIns="3168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sp>
          <p:nvSpPr>
            <p:cNvPr id="671" name="Oval 44"/>
            <p:cNvSpPr/>
            <p:nvPr/>
          </p:nvSpPr>
          <p:spPr>
            <a:xfrm>
              <a:off x="4842720" y="3961800"/>
              <a:ext cx="107640" cy="107640"/>
            </a:xfrm>
            <a:prstGeom prst="ellipse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31680" bIns="3168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sp>
          <p:nvSpPr>
            <p:cNvPr id="672" name="Oval 47"/>
            <p:cNvSpPr/>
            <p:nvPr/>
          </p:nvSpPr>
          <p:spPr>
            <a:xfrm>
              <a:off x="1516680" y="4104000"/>
              <a:ext cx="107640" cy="107640"/>
            </a:xfrm>
            <a:prstGeom prst="ellipse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31680" bIns="3168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sp>
          <p:nvSpPr>
            <p:cNvPr id="673" name="Oval 48"/>
            <p:cNvSpPr/>
            <p:nvPr/>
          </p:nvSpPr>
          <p:spPr>
            <a:xfrm>
              <a:off x="1514520" y="4469400"/>
              <a:ext cx="107640" cy="107640"/>
            </a:xfrm>
            <a:prstGeom prst="ellipse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31680" bIns="3168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sp>
          <p:nvSpPr>
            <p:cNvPr id="674" name="Oval 50"/>
            <p:cNvSpPr/>
            <p:nvPr/>
          </p:nvSpPr>
          <p:spPr>
            <a:xfrm>
              <a:off x="2675880" y="3018600"/>
              <a:ext cx="107640" cy="107640"/>
            </a:xfrm>
            <a:prstGeom prst="ellipse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31680" bIns="3168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sp>
          <p:nvSpPr>
            <p:cNvPr id="675" name="Oval 51"/>
            <p:cNvSpPr/>
            <p:nvPr/>
          </p:nvSpPr>
          <p:spPr>
            <a:xfrm>
              <a:off x="2682000" y="3377160"/>
              <a:ext cx="107640" cy="107640"/>
            </a:xfrm>
            <a:prstGeom prst="ellipse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31680" bIns="3168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sp>
          <p:nvSpPr>
            <p:cNvPr id="676" name="Oval 53"/>
            <p:cNvSpPr/>
            <p:nvPr/>
          </p:nvSpPr>
          <p:spPr>
            <a:xfrm>
              <a:off x="5031360" y="3781080"/>
              <a:ext cx="107640" cy="107640"/>
            </a:xfrm>
            <a:prstGeom prst="ellipse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31680" bIns="3168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sp>
          <p:nvSpPr>
            <p:cNvPr id="677" name="Oval 56"/>
            <p:cNvSpPr/>
            <p:nvPr/>
          </p:nvSpPr>
          <p:spPr>
            <a:xfrm>
              <a:off x="4665240" y="4145040"/>
              <a:ext cx="107640" cy="107640"/>
            </a:xfrm>
            <a:prstGeom prst="ellipse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31680" bIns="3168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</p:grpSp>
      <p:sp>
        <p:nvSpPr>
          <p:cNvPr id="678" name="Content Placeholder 2"/>
          <p:cNvSpPr/>
          <p:nvPr/>
        </p:nvSpPr>
        <p:spPr>
          <a:xfrm>
            <a:off x="7117560" y="3181680"/>
            <a:ext cx="4000320" cy="2474280"/>
          </a:xfrm>
          <a:prstGeom prst="rect">
            <a:avLst/>
          </a:prstGeom>
          <a:blipFill rotWithShape="0">
            <a:blip r:embed="rId3"/>
            <a:srcRect/>
            <a:stretch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defTabSz="914400">
              <a:lnSpc>
                <a:spcPct val="100000"/>
              </a:lnSpc>
            </a:pPr>
            <a:r>
              <a:rPr b="0" lang="en-AU" sz="1800" strike="noStrike" u="none">
                <a:solidFill>
                  <a:srgbClr val="ffffff">
                    <a:alpha val="1000"/>
                  </a:srgbClr>
                </a:solidFill>
                <a:uFillTx/>
                <a:latin typeface="Gotham Office"/>
              </a:rPr>
              <a:t> </a:t>
            </a:r>
            <a:endParaRPr b="0" lang="en-A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9" name="Free-form: Shape 4"/>
          <p:cNvSpPr/>
          <p:nvPr/>
        </p:nvSpPr>
        <p:spPr>
          <a:xfrm>
            <a:off x="4635720" y="3773160"/>
            <a:ext cx="1036080" cy="1063080"/>
          </a:xfrm>
          <a:custGeom>
            <a:avLst/>
            <a:gdLst>
              <a:gd name="textAreaLeft" fmla="*/ 0 w 1036080"/>
              <a:gd name="textAreaRight" fmla="*/ 1036440 w 1036080"/>
              <a:gd name="textAreaTop" fmla="*/ 0 h 1063080"/>
              <a:gd name="textAreaBottom" fmla="*/ 1063440 h 1063080"/>
            </a:gdLst>
            <a:ahLst/>
            <a:rect l="textAreaLeft" t="textAreaTop" r="textAreaRight" b="textAreaBottom"/>
            <a:pathLst>
              <a:path w="1036406" h="1063510">
                <a:moveTo>
                  <a:pt x="1030764" y="641094"/>
                </a:moveTo>
                <a:cubicBezTo>
                  <a:pt x="1091619" y="196947"/>
                  <a:pt x="644472" y="-144012"/>
                  <a:pt x="446564" y="61128"/>
                </a:cubicBezTo>
                <a:lnTo>
                  <a:pt x="79322" y="428369"/>
                </a:lnTo>
                <a:cubicBezTo>
                  <a:pt x="-97508" y="607404"/>
                  <a:pt x="20762" y="958595"/>
                  <a:pt x="439686" y="1057549"/>
                </a:cubicBezTo>
                <a:cubicBezTo>
                  <a:pt x="752247" y="1110466"/>
                  <a:pt x="1031734" y="797904"/>
                  <a:pt x="1030764" y="641094"/>
                </a:cubicBezTo>
                <a:close/>
              </a:path>
            </a:pathLst>
          </a:cu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endParaRPr b="0" lang="en-AU" sz="1800" strike="noStrike" u="none">
              <a:solidFill>
                <a:schemeClr val="lt1"/>
              </a:solidFill>
              <a:uFillTx/>
              <a:latin typeface="Gotham Office"/>
            </a:endParaRPr>
          </a:p>
        </p:txBody>
      </p:sp>
      <p:sp>
        <p:nvSpPr>
          <p:cNvPr id="680" name="Free-form: Shape 11"/>
          <p:cNvSpPr/>
          <p:nvPr/>
        </p:nvSpPr>
        <p:spPr>
          <a:xfrm>
            <a:off x="1378080" y="2837520"/>
            <a:ext cx="1527840" cy="2076480"/>
          </a:xfrm>
          <a:custGeom>
            <a:avLst/>
            <a:gdLst>
              <a:gd name="textAreaLeft" fmla="*/ 0 w 1527840"/>
              <a:gd name="textAreaRight" fmla="*/ 1528200 w 1527840"/>
              <a:gd name="textAreaTop" fmla="*/ 0 h 2076480"/>
              <a:gd name="textAreaBottom" fmla="*/ 2076840 h 2076480"/>
            </a:gdLst>
            <a:ahLst/>
            <a:rect l="textAreaLeft" t="textAreaTop" r="textAreaRight" b="textAreaBottom"/>
            <a:pathLst>
              <a:path w="1528233" h="2076700">
                <a:moveTo>
                  <a:pt x="0" y="1505729"/>
                </a:moveTo>
                <a:lnTo>
                  <a:pt x="190500" y="1318404"/>
                </a:lnTo>
                <a:cubicBezTo>
                  <a:pt x="372798" y="1126052"/>
                  <a:pt x="388850" y="1071812"/>
                  <a:pt x="434976" y="908829"/>
                </a:cubicBezTo>
                <a:cubicBezTo>
                  <a:pt x="501740" y="653770"/>
                  <a:pt x="440179" y="584539"/>
                  <a:pt x="467255" y="340504"/>
                </a:cubicBezTo>
                <a:cubicBezTo>
                  <a:pt x="592138" y="71511"/>
                  <a:pt x="961497" y="-211770"/>
                  <a:pt x="1341967" y="230437"/>
                </a:cubicBezTo>
                <a:lnTo>
                  <a:pt x="1528233" y="412471"/>
                </a:lnTo>
                <a:lnTo>
                  <a:pt x="1358900" y="590271"/>
                </a:lnTo>
                <a:cubicBezTo>
                  <a:pt x="1270529" y="688343"/>
                  <a:pt x="1188507" y="788003"/>
                  <a:pt x="1117600" y="1055937"/>
                </a:cubicBezTo>
                <a:cubicBezTo>
                  <a:pt x="1071033" y="1252963"/>
                  <a:pt x="1078443" y="1634140"/>
                  <a:pt x="1020763" y="1823229"/>
                </a:cubicBezTo>
                <a:lnTo>
                  <a:pt x="932920" y="2076700"/>
                </a:lnTo>
                <a:cubicBezTo>
                  <a:pt x="662163" y="1999442"/>
                  <a:pt x="410457" y="1865032"/>
                  <a:pt x="195263" y="1682999"/>
                </a:cubicBezTo>
                <a:lnTo>
                  <a:pt x="0" y="1505729"/>
                </a:lnTo>
                <a:close/>
              </a:path>
            </a:pathLst>
          </a:cu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endParaRPr b="0" lang="en-AU" sz="1800" strike="noStrike" u="none">
              <a:solidFill>
                <a:schemeClr val="lt1"/>
              </a:solidFill>
              <a:uFillTx/>
              <a:latin typeface="Gotham Office"/>
            </a:endParaRPr>
          </a:p>
        </p:txBody>
      </p:sp>
      <p:grpSp>
        <p:nvGrpSpPr>
          <p:cNvPr id="681" name="Group 62"/>
          <p:cNvGrpSpPr/>
          <p:nvPr/>
        </p:nvGrpSpPr>
        <p:grpSpPr>
          <a:xfrm>
            <a:off x="1536480" y="2837520"/>
            <a:ext cx="4623840" cy="2363760"/>
            <a:chOff x="1536480" y="2837520"/>
            <a:chExt cx="4623840" cy="2363760"/>
          </a:xfrm>
        </p:grpSpPr>
        <p:sp>
          <p:nvSpPr>
            <p:cNvPr id="682" name="Free-form: Shape 5"/>
            <p:cNvSpPr/>
            <p:nvPr/>
          </p:nvSpPr>
          <p:spPr>
            <a:xfrm>
              <a:off x="2391840" y="3427200"/>
              <a:ext cx="339840" cy="1253160"/>
            </a:xfrm>
            <a:custGeom>
              <a:avLst/>
              <a:gdLst>
                <a:gd name="textAreaLeft" fmla="*/ 0 w 339840"/>
                <a:gd name="textAreaRight" fmla="*/ 340200 w 339840"/>
                <a:gd name="textAreaTop" fmla="*/ 0 h 1253160"/>
                <a:gd name="textAreaBottom" fmla="*/ 1253520 h 1253160"/>
              </a:gdLst>
              <a:ahLst/>
              <a:rect l="textAreaLeft" t="textAreaTop" r="textAreaRight" b="textAreaBottom"/>
              <a:pathLst>
                <a:path w="484187" h="1797844">
                  <a:moveTo>
                    <a:pt x="484187" y="0"/>
                  </a:moveTo>
                  <a:cubicBezTo>
                    <a:pt x="-32809" y="589756"/>
                    <a:pt x="167746" y="1236663"/>
                    <a:pt x="0" y="1797844"/>
                  </a:cubicBezTo>
                </a:path>
              </a:pathLst>
            </a:custGeom>
            <a:noFill/>
            <a:ln w="38100">
              <a:solidFill>
                <a:srgbClr val="00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sp>
          <p:nvSpPr>
            <p:cNvPr id="683" name="Free-form: Shape 6"/>
            <p:cNvSpPr/>
            <p:nvPr/>
          </p:nvSpPr>
          <p:spPr>
            <a:xfrm>
              <a:off x="1558800" y="4464720"/>
              <a:ext cx="4601520" cy="677160"/>
            </a:xfrm>
            <a:custGeom>
              <a:avLst/>
              <a:gdLst>
                <a:gd name="textAreaLeft" fmla="*/ 0 w 4601520"/>
                <a:gd name="textAreaRight" fmla="*/ 4601880 w 4601520"/>
                <a:gd name="textAreaTop" fmla="*/ 0 h 677160"/>
                <a:gd name="textAreaBottom" fmla="*/ 677520 h 677160"/>
              </a:gdLst>
              <a:ahLst/>
              <a:rect l="textAreaLeft" t="textAreaTop" r="textAreaRight" b="textAreaBottom"/>
              <a:pathLst>
                <a:path w="1954871" h="779397">
                  <a:moveTo>
                    <a:pt x="0" y="56756"/>
                  </a:moveTo>
                  <a:cubicBezTo>
                    <a:pt x="222360" y="557274"/>
                    <a:pt x="491372" y="660184"/>
                    <a:pt x="792686" y="749661"/>
                  </a:cubicBezTo>
                  <a:cubicBezTo>
                    <a:pt x="1094000" y="839138"/>
                    <a:pt x="1611897" y="708965"/>
                    <a:pt x="1807887" y="593616"/>
                  </a:cubicBezTo>
                  <a:cubicBezTo>
                    <a:pt x="2003877" y="478267"/>
                    <a:pt x="1989625" y="97493"/>
                    <a:pt x="1848972" y="0"/>
                  </a:cubicBezTo>
                </a:path>
              </a:pathLst>
            </a:custGeom>
            <a:noFill/>
            <a:ln w="38100">
              <a:solidFill>
                <a:srgbClr val="00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sp>
          <p:nvSpPr>
            <p:cNvPr id="684" name="Free-form: Shape 7"/>
            <p:cNvSpPr/>
            <p:nvPr/>
          </p:nvSpPr>
          <p:spPr>
            <a:xfrm>
              <a:off x="1564920" y="2837520"/>
              <a:ext cx="1171080" cy="1326600"/>
            </a:xfrm>
            <a:custGeom>
              <a:avLst/>
              <a:gdLst>
                <a:gd name="textAreaLeft" fmla="*/ 0 w 1171080"/>
                <a:gd name="textAreaRight" fmla="*/ 1171440 w 1171080"/>
                <a:gd name="textAreaTop" fmla="*/ 0 h 1326600"/>
                <a:gd name="textAreaBottom" fmla="*/ 1326960 h 1326600"/>
              </a:gdLst>
              <a:ahLst/>
              <a:rect l="textAreaLeft" t="textAreaTop" r="textAreaRight" b="textAreaBottom"/>
              <a:pathLst>
                <a:path w="1679575" h="1902436">
                  <a:moveTo>
                    <a:pt x="0" y="1902436"/>
                  </a:moveTo>
                  <a:cubicBezTo>
                    <a:pt x="442648" y="1478706"/>
                    <a:pt x="411692" y="990682"/>
                    <a:pt x="387350" y="661011"/>
                  </a:cubicBezTo>
                  <a:cubicBezTo>
                    <a:pt x="363008" y="331340"/>
                    <a:pt x="756179" y="11724"/>
                    <a:pt x="1035050" y="611"/>
                  </a:cubicBezTo>
                  <a:cubicBezTo>
                    <a:pt x="1313921" y="-10502"/>
                    <a:pt x="1444625" y="130786"/>
                    <a:pt x="1679575" y="346686"/>
                  </a:cubicBezTo>
                </a:path>
              </a:pathLst>
            </a:custGeom>
            <a:noFill/>
            <a:ln w="38100">
              <a:solidFill>
                <a:srgbClr val="00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cxnSp>
          <p:nvCxnSpPr>
            <p:cNvPr id="685" name="Straight Connector 8"/>
            <p:cNvCxnSpPr/>
            <p:nvPr/>
          </p:nvCxnSpPr>
          <p:spPr>
            <a:xfrm>
              <a:off x="1591560" y="3108960"/>
              <a:ext cx="488880" cy="113400"/>
            </a:xfrm>
            <a:prstGeom prst="straightConnector1">
              <a:avLst/>
            </a:prstGeom>
            <a:ln cap="rnd" w="38100">
              <a:solidFill>
                <a:srgbClr val="000000"/>
              </a:solidFill>
            </a:ln>
          </p:spPr>
        </p:cxnSp>
        <p:sp>
          <p:nvSpPr>
            <p:cNvPr id="686" name="Free-form: Shape 9"/>
            <p:cNvSpPr/>
            <p:nvPr/>
          </p:nvSpPr>
          <p:spPr>
            <a:xfrm>
              <a:off x="4632120" y="3770640"/>
              <a:ext cx="1042560" cy="1064160"/>
            </a:xfrm>
            <a:custGeom>
              <a:avLst/>
              <a:gdLst>
                <a:gd name="textAreaLeft" fmla="*/ 0 w 1042560"/>
                <a:gd name="textAreaRight" fmla="*/ 1042920 w 1042560"/>
                <a:gd name="textAreaTop" fmla="*/ 0 h 1064160"/>
                <a:gd name="textAreaBottom" fmla="*/ 1064520 h 1064160"/>
              </a:gdLst>
              <a:ahLst/>
              <a:rect l="textAreaLeft" t="textAreaTop" r="textAreaRight" b="textAreaBottom"/>
              <a:pathLst>
                <a:path w="1495371" h="1526355">
                  <a:moveTo>
                    <a:pt x="649991" y="88999"/>
                  </a:moveTo>
                  <a:cubicBezTo>
                    <a:pt x="1061418" y="-314490"/>
                    <a:pt x="1934808" y="751383"/>
                    <a:pt x="1228635" y="1335980"/>
                  </a:cubicBezTo>
                  <a:cubicBezTo>
                    <a:pt x="522462" y="1920577"/>
                    <a:pt x="-326321" y="1008955"/>
                    <a:pt x="127704" y="610493"/>
                  </a:cubicBezTo>
                </a:path>
              </a:pathLst>
            </a:custGeom>
            <a:noFill/>
            <a:ln w="38100">
              <a:solidFill>
                <a:srgbClr val="00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cxnSp>
          <p:nvCxnSpPr>
            <p:cNvPr id="687" name="Straight Connector 10"/>
            <p:cNvCxnSpPr/>
            <p:nvPr/>
          </p:nvCxnSpPr>
          <p:spPr>
            <a:xfrm>
              <a:off x="2257560" y="3823200"/>
              <a:ext cx="479160" cy="149760"/>
            </a:xfrm>
            <a:prstGeom prst="straightConnector1">
              <a:avLst/>
            </a:prstGeom>
            <a:ln cap="rnd" w="38100">
              <a:solidFill>
                <a:srgbClr val="000000"/>
              </a:solidFill>
            </a:ln>
          </p:spPr>
        </p:cxnSp>
        <p:cxnSp>
          <p:nvCxnSpPr>
            <p:cNvPr id="688" name="Straight Connector 14"/>
            <p:cNvCxnSpPr/>
            <p:nvPr/>
          </p:nvCxnSpPr>
          <p:spPr>
            <a:xfrm>
              <a:off x="5419800" y="4352040"/>
              <a:ext cx="489240" cy="113400"/>
            </a:xfrm>
            <a:prstGeom prst="straightConnector1">
              <a:avLst/>
            </a:prstGeom>
            <a:ln cap="rnd" w="38100">
              <a:solidFill>
                <a:srgbClr val="000000"/>
              </a:solidFill>
            </a:ln>
          </p:spPr>
        </p:cxnSp>
        <p:cxnSp>
          <p:nvCxnSpPr>
            <p:cNvPr id="689" name="Straight Connector 15"/>
            <p:cNvCxnSpPr/>
            <p:nvPr/>
          </p:nvCxnSpPr>
          <p:spPr>
            <a:xfrm flipH="1">
              <a:off x="2246040" y="4665240"/>
              <a:ext cx="149760" cy="479520"/>
            </a:xfrm>
            <a:prstGeom prst="straightConnector1">
              <a:avLst/>
            </a:prstGeom>
            <a:ln cap="rnd" w="38100">
              <a:solidFill>
                <a:srgbClr val="000000"/>
              </a:solidFill>
            </a:ln>
          </p:spPr>
        </p:cxnSp>
        <p:sp>
          <p:nvSpPr>
            <p:cNvPr id="690" name="Oval 26"/>
            <p:cNvSpPr/>
            <p:nvPr/>
          </p:nvSpPr>
          <p:spPr>
            <a:xfrm>
              <a:off x="2197800" y="3769920"/>
              <a:ext cx="107640" cy="107640"/>
            </a:xfrm>
            <a:prstGeom prst="ellipse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31680" bIns="3168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sp>
          <p:nvSpPr>
            <p:cNvPr id="691" name="Oval 27"/>
            <p:cNvSpPr/>
            <p:nvPr/>
          </p:nvSpPr>
          <p:spPr>
            <a:xfrm>
              <a:off x="2679120" y="3919680"/>
              <a:ext cx="107640" cy="107640"/>
            </a:xfrm>
            <a:prstGeom prst="ellipse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31680" bIns="3168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sp>
          <p:nvSpPr>
            <p:cNvPr id="692" name="Oval 28"/>
            <p:cNvSpPr/>
            <p:nvPr/>
          </p:nvSpPr>
          <p:spPr>
            <a:xfrm>
              <a:off x="2437200" y="3843720"/>
              <a:ext cx="107640" cy="107640"/>
            </a:xfrm>
            <a:prstGeom prst="ellipse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31680" bIns="3168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sp>
          <p:nvSpPr>
            <p:cNvPr id="693" name="Oval 31"/>
            <p:cNvSpPr/>
            <p:nvPr/>
          </p:nvSpPr>
          <p:spPr>
            <a:xfrm>
              <a:off x="2256840" y="4864320"/>
              <a:ext cx="107640" cy="107640"/>
            </a:xfrm>
            <a:prstGeom prst="ellipse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31680" bIns="3168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sp>
          <p:nvSpPr>
            <p:cNvPr id="694" name="Oval 32"/>
            <p:cNvSpPr/>
            <p:nvPr/>
          </p:nvSpPr>
          <p:spPr>
            <a:xfrm>
              <a:off x="2187000" y="5093640"/>
              <a:ext cx="107640" cy="107640"/>
            </a:xfrm>
            <a:prstGeom prst="ellipse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31680" bIns="3168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sp>
          <p:nvSpPr>
            <p:cNvPr id="695" name="Oval 35"/>
            <p:cNvSpPr/>
            <p:nvPr/>
          </p:nvSpPr>
          <p:spPr>
            <a:xfrm>
              <a:off x="1797840" y="3117240"/>
              <a:ext cx="107640" cy="107640"/>
            </a:xfrm>
            <a:prstGeom prst="ellipse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31680" bIns="3168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sp>
          <p:nvSpPr>
            <p:cNvPr id="696" name="Oval 36"/>
            <p:cNvSpPr/>
            <p:nvPr/>
          </p:nvSpPr>
          <p:spPr>
            <a:xfrm>
              <a:off x="1536480" y="3057840"/>
              <a:ext cx="107640" cy="107640"/>
            </a:xfrm>
            <a:prstGeom prst="ellipse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31680" bIns="3168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sp>
          <p:nvSpPr>
            <p:cNvPr id="697" name="Oval 38"/>
            <p:cNvSpPr/>
            <p:nvPr/>
          </p:nvSpPr>
          <p:spPr>
            <a:xfrm>
              <a:off x="2025360" y="3169440"/>
              <a:ext cx="107640" cy="107640"/>
            </a:xfrm>
            <a:prstGeom prst="ellipse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31680" bIns="3168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sp>
          <p:nvSpPr>
            <p:cNvPr id="698" name="Oval 45"/>
            <p:cNvSpPr/>
            <p:nvPr/>
          </p:nvSpPr>
          <p:spPr>
            <a:xfrm>
              <a:off x="5360400" y="4299480"/>
              <a:ext cx="107640" cy="107640"/>
            </a:xfrm>
            <a:prstGeom prst="ellipse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31680" bIns="3168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sp>
          <p:nvSpPr>
            <p:cNvPr id="699" name="Oval 46"/>
            <p:cNvSpPr/>
            <p:nvPr/>
          </p:nvSpPr>
          <p:spPr>
            <a:xfrm>
              <a:off x="5607720" y="4357440"/>
              <a:ext cx="107640" cy="107640"/>
            </a:xfrm>
            <a:prstGeom prst="ellipse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31680" bIns="3168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sp>
          <p:nvSpPr>
            <p:cNvPr id="700" name="Oval 59"/>
            <p:cNvSpPr/>
            <p:nvPr/>
          </p:nvSpPr>
          <p:spPr>
            <a:xfrm>
              <a:off x="5862960" y="4415400"/>
              <a:ext cx="107640" cy="107640"/>
            </a:xfrm>
            <a:prstGeom prst="ellipse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31680" bIns="3168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sp>
          <p:nvSpPr>
            <p:cNvPr id="701" name="Oval 60"/>
            <p:cNvSpPr/>
            <p:nvPr/>
          </p:nvSpPr>
          <p:spPr>
            <a:xfrm>
              <a:off x="2343600" y="4605120"/>
              <a:ext cx="107640" cy="107640"/>
            </a:xfrm>
            <a:prstGeom prst="ellipse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31680" bIns="3168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</p:grpSp>
      <p:sp>
        <p:nvSpPr>
          <p:cNvPr id="702" name="PlaceHolder 1"/>
          <p:cNvSpPr>
            <a:spLocks noGrp="1"/>
          </p:cNvSpPr>
          <p:nvPr>
            <p:ph type="title"/>
          </p:nvPr>
        </p:nvSpPr>
        <p:spPr>
          <a:xfrm>
            <a:off x="838080" y="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defTabSz="914400">
              <a:lnSpc>
                <a:spcPct val="90000"/>
              </a:lnSpc>
              <a:buNone/>
            </a:pPr>
            <a:r>
              <a:rPr b="1" lang="en-AU" sz="4400" strike="noStrike" u="none">
                <a:solidFill>
                  <a:schemeClr val="dk1"/>
                </a:solidFill>
                <a:uFillTx/>
                <a:latin typeface="Gotham Office"/>
              </a:rPr>
              <a:t>Formula for number of moves</a:t>
            </a:r>
            <a:endParaRPr b="0" lang="en-US" sz="4400" strike="noStrike" u="none">
              <a:solidFill>
                <a:schemeClr val="dk1"/>
              </a:solidFill>
              <a:uFillTx/>
              <a:latin typeface="Gotham Office"/>
            </a:endParaRPr>
          </a:p>
        </p:txBody>
      </p:sp>
      <p:sp>
        <p:nvSpPr>
          <p:cNvPr id="703" name="PlaceHolder 2"/>
          <p:cNvSpPr>
            <a:spLocks noGrp="1"/>
          </p:cNvSpPr>
          <p:nvPr>
            <p:ph/>
          </p:nvPr>
        </p:nvSpPr>
        <p:spPr>
          <a:xfrm>
            <a:off x="838080" y="1325520"/>
            <a:ext cx="10515240" cy="4851000"/>
          </a:xfrm>
          <a:prstGeom prst="rect">
            <a:avLst/>
          </a:prstGeom>
          <a:blipFill rotWithShape="0">
            <a:blip r:embed="rId1"/>
            <a:stretch>
              <a:fillRect l="-1044" t="-1261"/>
            </a:stretch>
          </a:blipFill>
          <a:ln w="0">
            <a:noFill/>
          </a:ln>
        </p:spPr>
        <p:txBody>
          <a:bodyPr lIns="91440" rIns="91440" tIns="45720" bIns="45720" anchor="t">
            <a:noAutofit/>
          </a:bodyPr>
          <a:p>
            <a:pPr marL="228600" indent="-228600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en-AU" sz="2800" strike="noStrike" u="none">
                <a:solidFill>
                  <a:srgbClr val="ffffff">
                    <a:alpha val="1000"/>
                  </a:srgbClr>
                </a:solidFill>
                <a:uFillTx/>
                <a:latin typeface="Gotham Office"/>
              </a:rPr>
              <a:t> </a:t>
            </a:r>
            <a:endParaRPr b="0" lang="en-US" sz="2800" strike="noStrike" u="none">
              <a:solidFill>
                <a:schemeClr val="dk1"/>
              </a:solidFill>
              <a:uFillTx/>
              <a:latin typeface="Gotham Office"/>
            </a:endParaRPr>
          </a:p>
        </p:txBody>
      </p:sp>
      <p:pic>
        <p:nvPicPr>
          <p:cNvPr id="704" name="Picture 3" descr=""/>
          <p:cNvPicPr/>
          <p:nvPr/>
        </p:nvPicPr>
        <p:blipFill>
          <a:blip r:embed="rId2"/>
          <a:stretch/>
        </p:blipFill>
        <p:spPr>
          <a:xfrm>
            <a:off x="0" y="6100920"/>
            <a:ext cx="12191760" cy="756720"/>
          </a:xfrm>
          <a:prstGeom prst="rect">
            <a:avLst/>
          </a:prstGeom>
          <a:noFill/>
          <a:ln w="0">
            <a:noFill/>
          </a:ln>
        </p:spPr>
      </p:pic>
      <p:grpSp>
        <p:nvGrpSpPr>
          <p:cNvPr id="705" name="Group 61"/>
          <p:cNvGrpSpPr/>
          <p:nvPr/>
        </p:nvGrpSpPr>
        <p:grpSpPr>
          <a:xfrm>
            <a:off x="1144080" y="3018600"/>
            <a:ext cx="3994920" cy="1559520"/>
            <a:chOff x="1144080" y="3018600"/>
            <a:chExt cx="3994920" cy="1559520"/>
          </a:xfrm>
        </p:grpSpPr>
        <p:cxnSp>
          <p:nvCxnSpPr>
            <p:cNvPr id="706" name="Straight Connector 20"/>
            <p:cNvCxnSpPr/>
            <p:nvPr/>
          </p:nvCxnSpPr>
          <p:spPr>
            <a:xfrm>
              <a:off x="1207800" y="4164120"/>
              <a:ext cx="355320" cy="354960"/>
            </a:xfrm>
            <a:prstGeom prst="straightConnector1">
              <a:avLst/>
            </a:prstGeom>
            <a:ln cap="rnd" w="38100">
              <a:solidFill>
                <a:srgbClr val="000000"/>
              </a:solidFill>
            </a:ln>
          </p:spPr>
        </p:cxnSp>
        <p:cxnSp>
          <p:nvCxnSpPr>
            <p:cNvPr id="707" name="Straight Connector 21"/>
            <p:cNvCxnSpPr/>
            <p:nvPr/>
          </p:nvCxnSpPr>
          <p:spPr>
            <a:xfrm flipH="1">
              <a:off x="1207800" y="4164120"/>
              <a:ext cx="355320" cy="354960"/>
            </a:xfrm>
            <a:prstGeom prst="straightConnector1">
              <a:avLst/>
            </a:prstGeom>
            <a:ln cap="rnd" w="38100">
              <a:solidFill>
                <a:srgbClr val="000000"/>
              </a:solidFill>
            </a:ln>
          </p:spPr>
        </p:cxnSp>
        <p:cxnSp>
          <p:nvCxnSpPr>
            <p:cNvPr id="708" name="Straight Connector 18"/>
            <p:cNvCxnSpPr/>
            <p:nvPr/>
          </p:nvCxnSpPr>
          <p:spPr>
            <a:xfrm>
              <a:off x="2732040" y="3072960"/>
              <a:ext cx="354960" cy="355320"/>
            </a:xfrm>
            <a:prstGeom prst="straightConnector1">
              <a:avLst/>
            </a:prstGeom>
            <a:ln cap="rnd" w="38100">
              <a:solidFill>
                <a:srgbClr val="000000"/>
              </a:solidFill>
            </a:ln>
          </p:spPr>
        </p:cxnSp>
        <p:cxnSp>
          <p:nvCxnSpPr>
            <p:cNvPr id="709" name="Straight Connector 19"/>
            <p:cNvCxnSpPr/>
            <p:nvPr/>
          </p:nvCxnSpPr>
          <p:spPr>
            <a:xfrm flipH="1">
              <a:off x="2732040" y="3072960"/>
              <a:ext cx="354960" cy="355320"/>
            </a:xfrm>
            <a:prstGeom prst="straightConnector1">
              <a:avLst/>
            </a:prstGeom>
            <a:ln cap="rnd" w="38100">
              <a:solidFill>
                <a:srgbClr val="000000"/>
              </a:solidFill>
            </a:ln>
          </p:spPr>
        </p:cxnSp>
        <p:cxnSp>
          <p:nvCxnSpPr>
            <p:cNvPr id="710" name="Straight Connector 16"/>
            <p:cNvCxnSpPr/>
            <p:nvPr/>
          </p:nvCxnSpPr>
          <p:spPr>
            <a:xfrm>
              <a:off x="4725000" y="3837240"/>
              <a:ext cx="354960" cy="354960"/>
            </a:xfrm>
            <a:prstGeom prst="straightConnector1">
              <a:avLst/>
            </a:prstGeom>
            <a:ln cap="rnd" w="38100">
              <a:solidFill>
                <a:srgbClr val="000000"/>
              </a:solidFill>
            </a:ln>
          </p:spPr>
        </p:cxnSp>
        <p:cxnSp>
          <p:nvCxnSpPr>
            <p:cNvPr id="711" name="Straight Connector 17"/>
            <p:cNvCxnSpPr/>
            <p:nvPr/>
          </p:nvCxnSpPr>
          <p:spPr>
            <a:xfrm flipH="1">
              <a:off x="4725000" y="3837240"/>
              <a:ext cx="354960" cy="354960"/>
            </a:xfrm>
            <a:prstGeom prst="straightConnector1">
              <a:avLst/>
            </a:prstGeom>
            <a:ln cap="rnd" w="38100">
              <a:solidFill>
                <a:srgbClr val="000000"/>
              </a:solidFill>
            </a:ln>
          </p:spPr>
        </p:cxnSp>
        <p:sp>
          <p:nvSpPr>
            <p:cNvPr id="712" name="Oval 23"/>
            <p:cNvSpPr/>
            <p:nvPr/>
          </p:nvSpPr>
          <p:spPr>
            <a:xfrm>
              <a:off x="1144080" y="4470480"/>
              <a:ext cx="107640" cy="107640"/>
            </a:xfrm>
            <a:prstGeom prst="ellipse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31680" bIns="3168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sp>
          <p:nvSpPr>
            <p:cNvPr id="713" name="Oval 24"/>
            <p:cNvSpPr/>
            <p:nvPr/>
          </p:nvSpPr>
          <p:spPr>
            <a:xfrm>
              <a:off x="1144080" y="4107240"/>
              <a:ext cx="107640" cy="107640"/>
            </a:xfrm>
            <a:prstGeom prst="ellipse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31680" bIns="3168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sp>
          <p:nvSpPr>
            <p:cNvPr id="714" name="Oval 25"/>
            <p:cNvSpPr/>
            <p:nvPr/>
          </p:nvSpPr>
          <p:spPr>
            <a:xfrm>
              <a:off x="1325880" y="4287240"/>
              <a:ext cx="107640" cy="107640"/>
            </a:xfrm>
            <a:prstGeom prst="ellipse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31680" bIns="3168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sp>
          <p:nvSpPr>
            <p:cNvPr id="715" name="Oval 39"/>
            <p:cNvSpPr/>
            <p:nvPr/>
          </p:nvSpPr>
          <p:spPr>
            <a:xfrm>
              <a:off x="2850480" y="3197880"/>
              <a:ext cx="107640" cy="107640"/>
            </a:xfrm>
            <a:prstGeom prst="ellipse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31680" bIns="3168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sp>
          <p:nvSpPr>
            <p:cNvPr id="716" name="Oval 40"/>
            <p:cNvSpPr/>
            <p:nvPr/>
          </p:nvSpPr>
          <p:spPr>
            <a:xfrm>
              <a:off x="3028680" y="3018600"/>
              <a:ext cx="107640" cy="107640"/>
            </a:xfrm>
            <a:prstGeom prst="ellipse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31680" bIns="3168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sp>
          <p:nvSpPr>
            <p:cNvPr id="717" name="Oval 41"/>
            <p:cNvSpPr/>
            <p:nvPr/>
          </p:nvSpPr>
          <p:spPr>
            <a:xfrm>
              <a:off x="3028680" y="3376440"/>
              <a:ext cx="107640" cy="107640"/>
            </a:xfrm>
            <a:prstGeom prst="ellipse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31680" bIns="3168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sp>
          <p:nvSpPr>
            <p:cNvPr id="718" name="Oval 42"/>
            <p:cNvSpPr/>
            <p:nvPr/>
          </p:nvSpPr>
          <p:spPr>
            <a:xfrm>
              <a:off x="4665240" y="3782520"/>
              <a:ext cx="107640" cy="107640"/>
            </a:xfrm>
            <a:prstGeom prst="ellipse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31680" bIns="3168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sp>
          <p:nvSpPr>
            <p:cNvPr id="719" name="Oval 43"/>
            <p:cNvSpPr/>
            <p:nvPr/>
          </p:nvSpPr>
          <p:spPr>
            <a:xfrm>
              <a:off x="5025600" y="4145040"/>
              <a:ext cx="107640" cy="107640"/>
            </a:xfrm>
            <a:prstGeom prst="ellipse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31680" bIns="3168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sp>
          <p:nvSpPr>
            <p:cNvPr id="720" name="Oval 44"/>
            <p:cNvSpPr/>
            <p:nvPr/>
          </p:nvSpPr>
          <p:spPr>
            <a:xfrm>
              <a:off x="4842720" y="3961800"/>
              <a:ext cx="107640" cy="107640"/>
            </a:xfrm>
            <a:prstGeom prst="ellipse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31680" bIns="3168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sp>
          <p:nvSpPr>
            <p:cNvPr id="721" name="Oval 47"/>
            <p:cNvSpPr/>
            <p:nvPr/>
          </p:nvSpPr>
          <p:spPr>
            <a:xfrm>
              <a:off x="1516680" y="4104000"/>
              <a:ext cx="107640" cy="107640"/>
            </a:xfrm>
            <a:prstGeom prst="ellipse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31680" bIns="3168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sp>
          <p:nvSpPr>
            <p:cNvPr id="722" name="Oval 48"/>
            <p:cNvSpPr/>
            <p:nvPr/>
          </p:nvSpPr>
          <p:spPr>
            <a:xfrm>
              <a:off x="1514520" y="4469400"/>
              <a:ext cx="107640" cy="107640"/>
            </a:xfrm>
            <a:prstGeom prst="ellipse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31680" bIns="3168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sp>
          <p:nvSpPr>
            <p:cNvPr id="723" name="Oval 50"/>
            <p:cNvSpPr/>
            <p:nvPr/>
          </p:nvSpPr>
          <p:spPr>
            <a:xfrm>
              <a:off x="2675880" y="3018600"/>
              <a:ext cx="107640" cy="107640"/>
            </a:xfrm>
            <a:prstGeom prst="ellipse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31680" bIns="3168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sp>
          <p:nvSpPr>
            <p:cNvPr id="724" name="Oval 51"/>
            <p:cNvSpPr/>
            <p:nvPr/>
          </p:nvSpPr>
          <p:spPr>
            <a:xfrm>
              <a:off x="2682000" y="3377160"/>
              <a:ext cx="107640" cy="107640"/>
            </a:xfrm>
            <a:prstGeom prst="ellipse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31680" bIns="3168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sp>
          <p:nvSpPr>
            <p:cNvPr id="725" name="Oval 53"/>
            <p:cNvSpPr/>
            <p:nvPr/>
          </p:nvSpPr>
          <p:spPr>
            <a:xfrm>
              <a:off x="5031360" y="3781080"/>
              <a:ext cx="107640" cy="107640"/>
            </a:xfrm>
            <a:prstGeom prst="ellipse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31680" bIns="3168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sp>
          <p:nvSpPr>
            <p:cNvPr id="726" name="Oval 56"/>
            <p:cNvSpPr/>
            <p:nvPr/>
          </p:nvSpPr>
          <p:spPr>
            <a:xfrm>
              <a:off x="4665240" y="4145040"/>
              <a:ext cx="107640" cy="107640"/>
            </a:xfrm>
            <a:prstGeom prst="ellipse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31680" bIns="3168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</p:grpSp>
      <p:sp>
        <p:nvSpPr>
          <p:cNvPr id="727" name="Content Placeholder 2"/>
          <p:cNvSpPr/>
          <p:nvPr/>
        </p:nvSpPr>
        <p:spPr>
          <a:xfrm>
            <a:off x="7117560" y="3181680"/>
            <a:ext cx="4000320" cy="2474280"/>
          </a:xfrm>
          <a:prstGeom prst="rect">
            <a:avLst/>
          </a:prstGeom>
          <a:blipFill rotWithShape="0">
            <a:blip r:embed="rId3"/>
            <a:srcRect/>
            <a:stretch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defTabSz="914400">
              <a:lnSpc>
                <a:spcPct val="100000"/>
              </a:lnSpc>
            </a:pPr>
            <a:r>
              <a:rPr b="0" lang="en-AU" sz="1800" strike="noStrike" u="none">
                <a:solidFill>
                  <a:srgbClr val="ffffff">
                    <a:alpha val="1000"/>
                  </a:srgbClr>
                </a:solidFill>
                <a:uFillTx/>
                <a:latin typeface="Gotham Office"/>
              </a:rPr>
              <a:t> </a:t>
            </a:r>
            <a:endParaRPr b="0" lang="en-A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367" dur="indefinite" restart="never" nodeType="tmRoot">
          <p:childTnLst>
            <p:seq>
              <p:cTn id="368" dur="indefinite" nodeType="mainSeq">
                <p:childTnLst>
                  <p:par>
                    <p:cTn id="369" fill="hold">
                      <p:stCondLst>
                        <p:cond delay="indefinite"/>
                      </p:stCondLst>
                      <p:childTnLst>
                        <p:par>
                          <p:cTn id="370" fill="hold">
                            <p:stCondLst>
                              <p:cond delay="0"/>
                            </p:stCondLst>
                            <p:childTnLst>
                              <p:par>
                                <p:cTn id="37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3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5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7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8" name="Free-form: Shape 4"/>
          <p:cNvSpPr/>
          <p:nvPr/>
        </p:nvSpPr>
        <p:spPr>
          <a:xfrm>
            <a:off x="4635720" y="3773160"/>
            <a:ext cx="1036080" cy="1063080"/>
          </a:xfrm>
          <a:custGeom>
            <a:avLst/>
            <a:gdLst>
              <a:gd name="textAreaLeft" fmla="*/ 0 w 1036080"/>
              <a:gd name="textAreaRight" fmla="*/ 1036440 w 1036080"/>
              <a:gd name="textAreaTop" fmla="*/ 0 h 1063080"/>
              <a:gd name="textAreaBottom" fmla="*/ 1063440 h 1063080"/>
            </a:gdLst>
            <a:ahLst/>
            <a:rect l="textAreaLeft" t="textAreaTop" r="textAreaRight" b="textAreaBottom"/>
            <a:pathLst>
              <a:path w="1036406" h="1063510">
                <a:moveTo>
                  <a:pt x="1030764" y="641094"/>
                </a:moveTo>
                <a:cubicBezTo>
                  <a:pt x="1091619" y="196947"/>
                  <a:pt x="644472" y="-144012"/>
                  <a:pt x="446564" y="61128"/>
                </a:cubicBezTo>
                <a:lnTo>
                  <a:pt x="79322" y="428369"/>
                </a:lnTo>
                <a:cubicBezTo>
                  <a:pt x="-97508" y="607404"/>
                  <a:pt x="20762" y="958595"/>
                  <a:pt x="439686" y="1057549"/>
                </a:cubicBezTo>
                <a:cubicBezTo>
                  <a:pt x="752247" y="1110466"/>
                  <a:pt x="1031734" y="797904"/>
                  <a:pt x="1030764" y="641094"/>
                </a:cubicBezTo>
                <a:close/>
              </a:path>
            </a:pathLst>
          </a:cu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endParaRPr b="0" lang="en-AU" sz="1800" strike="noStrike" u="none">
              <a:solidFill>
                <a:schemeClr val="lt1"/>
              </a:solidFill>
              <a:uFillTx/>
              <a:latin typeface="Gotham Office"/>
            </a:endParaRPr>
          </a:p>
        </p:txBody>
      </p:sp>
      <p:sp>
        <p:nvSpPr>
          <p:cNvPr id="729" name="Free-form: Shape 11"/>
          <p:cNvSpPr/>
          <p:nvPr/>
        </p:nvSpPr>
        <p:spPr>
          <a:xfrm>
            <a:off x="1378080" y="2837520"/>
            <a:ext cx="1527840" cy="2076480"/>
          </a:xfrm>
          <a:custGeom>
            <a:avLst/>
            <a:gdLst>
              <a:gd name="textAreaLeft" fmla="*/ 0 w 1527840"/>
              <a:gd name="textAreaRight" fmla="*/ 1528200 w 1527840"/>
              <a:gd name="textAreaTop" fmla="*/ 0 h 2076480"/>
              <a:gd name="textAreaBottom" fmla="*/ 2076840 h 2076480"/>
            </a:gdLst>
            <a:ahLst/>
            <a:rect l="textAreaLeft" t="textAreaTop" r="textAreaRight" b="textAreaBottom"/>
            <a:pathLst>
              <a:path w="1528233" h="2076700">
                <a:moveTo>
                  <a:pt x="0" y="1505729"/>
                </a:moveTo>
                <a:lnTo>
                  <a:pt x="190500" y="1318404"/>
                </a:lnTo>
                <a:cubicBezTo>
                  <a:pt x="372798" y="1126052"/>
                  <a:pt x="388850" y="1071812"/>
                  <a:pt x="434976" y="908829"/>
                </a:cubicBezTo>
                <a:cubicBezTo>
                  <a:pt x="501740" y="653770"/>
                  <a:pt x="440179" y="584539"/>
                  <a:pt x="467255" y="340504"/>
                </a:cubicBezTo>
                <a:cubicBezTo>
                  <a:pt x="592138" y="71511"/>
                  <a:pt x="961497" y="-211770"/>
                  <a:pt x="1341967" y="230437"/>
                </a:cubicBezTo>
                <a:lnTo>
                  <a:pt x="1528233" y="412471"/>
                </a:lnTo>
                <a:lnTo>
                  <a:pt x="1358900" y="590271"/>
                </a:lnTo>
                <a:cubicBezTo>
                  <a:pt x="1270529" y="688343"/>
                  <a:pt x="1188507" y="788003"/>
                  <a:pt x="1117600" y="1055937"/>
                </a:cubicBezTo>
                <a:cubicBezTo>
                  <a:pt x="1071033" y="1252963"/>
                  <a:pt x="1078443" y="1634140"/>
                  <a:pt x="1020763" y="1823229"/>
                </a:cubicBezTo>
                <a:lnTo>
                  <a:pt x="932920" y="2076700"/>
                </a:lnTo>
                <a:cubicBezTo>
                  <a:pt x="662163" y="1999442"/>
                  <a:pt x="410457" y="1865032"/>
                  <a:pt x="195263" y="1682999"/>
                </a:cubicBezTo>
                <a:lnTo>
                  <a:pt x="0" y="1505729"/>
                </a:lnTo>
                <a:close/>
              </a:path>
            </a:pathLst>
          </a:cu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endParaRPr b="0" lang="en-AU" sz="1800" strike="noStrike" u="none">
              <a:solidFill>
                <a:schemeClr val="lt1"/>
              </a:solidFill>
              <a:uFillTx/>
              <a:latin typeface="Gotham Office"/>
            </a:endParaRPr>
          </a:p>
        </p:txBody>
      </p:sp>
      <p:grpSp>
        <p:nvGrpSpPr>
          <p:cNvPr id="730" name="Group 62"/>
          <p:cNvGrpSpPr/>
          <p:nvPr/>
        </p:nvGrpSpPr>
        <p:grpSpPr>
          <a:xfrm>
            <a:off x="1536480" y="2837520"/>
            <a:ext cx="4623840" cy="2363760"/>
            <a:chOff x="1536480" y="2837520"/>
            <a:chExt cx="4623840" cy="2363760"/>
          </a:xfrm>
        </p:grpSpPr>
        <p:sp>
          <p:nvSpPr>
            <p:cNvPr id="731" name="Free-form: Shape 5"/>
            <p:cNvSpPr/>
            <p:nvPr/>
          </p:nvSpPr>
          <p:spPr>
            <a:xfrm>
              <a:off x="2391840" y="3427200"/>
              <a:ext cx="339840" cy="1253160"/>
            </a:xfrm>
            <a:custGeom>
              <a:avLst/>
              <a:gdLst>
                <a:gd name="textAreaLeft" fmla="*/ 0 w 339840"/>
                <a:gd name="textAreaRight" fmla="*/ 340200 w 339840"/>
                <a:gd name="textAreaTop" fmla="*/ 0 h 1253160"/>
                <a:gd name="textAreaBottom" fmla="*/ 1253520 h 1253160"/>
              </a:gdLst>
              <a:ahLst/>
              <a:rect l="textAreaLeft" t="textAreaTop" r="textAreaRight" b="textAreaBottom"/>
              <a:pathLst>
                <a:path w="484187" h="1797844">
                  <a:moveTo>
                    <a:pt x="484187" y="0"/>
                  </a:moveTo>
                  <a:cubicBezTo>
                    <a:pt x="-32809" y="589756"/>
                    <a:pt x="167746" y="1236663"/>
                    <a:pt x="0" y="1797844"/>
                  </a:cubicBezTo>
                </a:path>
              </a:pathLst>
            </a:custGeom>
            <a:noFill/>
            <a:ln w="38100">
              <a:solidFill>
                <a:srgbClr val="00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sp>
          <p:nvSpPr>
            <p:cNvPr id="732" name="Free-form: Shape 6"/>
            <p:cNvSpPr/>
            <p:nvPr/>
          </p:nvSpPr>
          <p:spPr>
            <a:xfrm>
              <a:off x="1558800" y="4464720"/>
              <a:ext cx="4601520" cy="677160"/>
            </a:xfrm>
            <a:custGeom>
              <a:avLst/>
              <a:gdLst>
                <a:gd name="textAreaLeft" fmla="*/ 0 w 4601520"/>
                <a:gd name="textAreaRight" fmla="*/ 4601880 w 4601520"/>
                <a:gd name="textAreaTop" fmla="*/ 0 h 677160"/>
                <a:gd name="textAreaBottom" fmla="*/ 677520 h 677160"/>
              </a:gdLst>
              <a:ahLst/>
              <a:rect l="textAreaLeft" t="textAreaTop" r="textAreaRight" b="textAreaBottom"/>
              <a:pathLst>
                <a:path w="1954871" h="779397">
                  <a:moveTo>
                    <a:pt x="0" y="56756"/>
                  </a:moveTo>
                  <a:cubicBezTo>
                    <a:pt x="222360" y="557274"/>
                    <a:pt x="491372" y="660184"/>
                    <a:pt x="792686" y="749661"/>
                  </a:cubicBezTo>
                  <a:cubicBezTo>
                    <a:pt x="1094000" y="839138"/>
                    <a:pt x="1611897" y="708965"/>
                    <a:pt x="1807887" y="593616"/>
                  </a:cubicBezTo>
                  <a:cubicBezTo>
                    <a:pt x="2003877" y="478267"/>
                    <a:pt x="1989625" y="97493"/>
                    <a:pt x="1848972" y="0"/>
                  </a:cubicBezTo>
                </a:path>
              </a:pathLst>
            </a:custGeom>
            <a:noFill/>
            <a:ln w="38100">
              <a:solidFill>
                <a:srgbClr val="00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sp>
          <p:nvSpPr>
            <p:cNvPr id="733" name="Free-form: Shape 7"/>
            <p:cNvSpPr/>
            <p:nvPr/>
          </p:nvSpPr>
          <p:spPr>
            <a:xfrm>
              <a:off x="1564920" y="2837520"/>
              <a:ext cx="1171080" cy="1326600"/>
            </a:xfrm>
            <a:custGeom>
              <a:avLst/>
              <a:gdLst>
                <a:gd name="textAreaLeft" fmla="*/ 0 w 1171080"/>
                <a:gd name="textAreaRight" fmla="*/ 1171440 w 1171080"/>
                <a:gd name="textAreaTop" fmla="*/ 0 h 1326600"/>
                <a:gd name="textAreaBottom" fmla="*/ 1326960 h 1326600"/>
              </a:gdLst>
              <a:ahLst/>
              <a:rect l="textAreaLeft" t="textAreaTop" r="textAreaRight" b="textAreaBottom"/>
              <a:pathLst>
                <a:path w="1679575" h="1902436">
                  <a:moveTo>
                    <a:pt x="0" y="1902436"/>
                  </a:moveTo>
                  <a:cubicBezTo>
                    <a:pt x="442648" y="1478706"/>
                    <a:pt x="411692" y="990682"/>
                    <a:pt x="387350" y="661011"/>
                  </a:cubicBezTo>
                  <a:cubicBezTo>
                    <a:pt x="363008" y="331340"/>
                    <a:pt x="756179" y="11724"/>
                    <a:pt x="1035050" y="611"/>
                  </a:cubicBezTo>
                  <a:cubicBezTo>
                    <a:pt x="1313921" y="-10502"/>
                    <a:pt x="1444625" y="130786"/>
                    <a:pt x="1679575" y="346686"/>
                  </a:cubicBezTo>
                </a:path>
              </a:pathLst>
            </a:custGeom>
            <a:noFill/>
            <a:ln w="38100">
              <a:solidFill>
                <a:srgbClr val="00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cxnSp>
          <p:nvCxnSpPr>
            <p:cNvPr id="734" name="Straight Connector 8"/>
            <p:cNvCxnSpPr/>
            <p:nvPr/>
          </p:nvCxnSpPr>
          <p:spPr>
            <a:xfrm>
              <a:off x="1591560" y="3108960"/>
              <a:ext cx="488880" cy="113400"/>
            </a:xfrm>
            <a:prstGeom prst="straightConnector1">
              <a:avLst/>
            </a:prstGeom>
            <a:ln cap="rnd" w="38100">
              <a:solidFill>
                <a:srgbClr val="000000"/>
              </a:solidFill>
            </a:ln>
          </p:spPr>
        </p:cxnSp>
        <p:sp>
          <p:nvSpPr>
            <p:cNvPr id="735" name="Free-form: Shape 9"/>
            <p:cNvSpPr/>
            <p:nvPr/>
          </p:nvSpPr>
          <p:spPr>
            <a:xfrm>
              <a:off x="4632120" y="3770640"/>
              <a:ext cx="1042560" cy="1064160"/>
            </a:xfrm>
            <a:custGeom>
              <a:avLst/>
              <a:gdLst>
                <a:gd name="textAreaLeft" fmla="*/ 0 w 1042560"/>
                <a:gd name="textAreaRight" fmla="*/ 1042920 w 1042560"/>
                <a:gd name="textAreaTop" fmla="*/ 0 h 1064160"/>
                <a:gd name="textAreaBottom" fmla="*/ 1064520 h 1064160"/>
              </a:gdLst>
              <a:ahLst/>
              <a:rect l="textAreaLeft" t="textAreaTop" r="textAreaRight" b="textAreaBottom"/>
              <a:pathLst>
                <a:path w="1495371" h="1526355">
                  <a:moveTo>
                    <a:pt x="649991" y="88999"/>
                  </a:moveTo>
                  <a:cubicBezTo>
                    <a:pt x="1061418" y="-314490"/>
                    <a:pt x="1934808" y="751383"/>
                    <a:pt x="1228635" y="1335980"/>
                  </a:cubicBezTo>
                  <a:cubicBezTo>
                    <a:pt x="522462" y="1920577"/>
                    <a:pt x="-326321" y="1008955"/>
                    <a:pt x="127704" y="610493"/>
                  </a:cubicBezTo>
                </a:path>
              </a:pathLst>
            </a:custGeom>
            <a:noFill/>
            <a:ln w="38100">
              <a:solidFill>
                <a:srgbClr val="00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cxnSp>
          <p:nvCxnSpPr>
            <p:cNvPr id="736" name="Straight Connector 10"/>
            <p:cNvCxnSpPr/>
            <p:nvPr/>
          </p:nvCxnSpPr>
          <p:spPr>
            <a:xfrm>
              <a:off x="2257560" y="3823200"/>
              <a:ext cx="479160" cy="149760"/>
            </a:xfrm>
            <a:prstGeom prst="straightConnector1">
              <a:avLst/>
            </a:prstGeom>
            <a:ln cap="rnd" w="38100">
              <a:solidFill>
                <a:srgbClr val="000000"/>
              </a:solidFill>
            </a:ln>
          </p:spPr>
        </p:cxnSp>
        <p:cxnSp>
          <p:nvCxnSpPr>
            <p:cNvPr id="737" name="Straight Connector 14"/>
            <p:cNvCxnSpPr/>
            <p:nvPr/>
          </p:nvCxnSpPr>
          <p:spPr>
            <a:xfrm>
              <a:off x="5419800" y="4352040"/>
              <a:ext cx="489240" cy="113400"/>
            </a:xfrm>
            <a:prstGeom prst="straightConnector1">
              <a:avLst/>
            </a:prstGeom>
            <a:ln cap="rnd" w="38100">
              <a:solidFill>
                <a:srgbClr val="000000"/>
              </a:solidFill>
            </a:ln>
          </p:spPr>
        </p:cxnSp>
        <p:cxnSp>
          <p:nvCxnSpPr>
            <p:cNvPr id="738" name="Straight Connector 15"/>
            <p:cNvCxnSpPr/>
            <p:nvPr/>
          </p:nvCxnSpPr>
          <p:spPr>
            <a:xfrm flipH="1">
              <a:off x="2246040" y="4665240"/>
              <a:ext cx="149760" cy="479520"/>
            </a:xfrm>
            <a:prstGeom prst="straightConnector1">
              <a:avLst/>
            </a:prstGeom>
            <a:ln cap="rnd" w="38100">
              <a:solidFill>
                <a:srgbClr val="000000"/>
              </a:solidFill>
            </a:ln>
          </p:spPr>
        </p:cxnSp>
        <p:sp>
          <p:nvSpPr>
            <p:cNvPr id="739" name="Oval 26"/>
            <p:cNvSpPr/>
            <p:nvPr/>
          </p:nvSpPr>
          <p:spPr>
            <a:xfrm>
              <a:off x="2197800" y="3769920"/>
              <a:ext cx="107640" cy="107640"/>
            </a:xfrm>
            <a:prstGeom prst="ellipse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31680" bIns="3168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sp>
          <p:nvSpPr>
            <p:cNvPr id="740" name="Oval 27"/>
            <p:cNvSpPr/>
            <p:nvPr/>
          </p:nvSpPr>
          <p:spPr>
            <a:xfrm>
              <a:off x="2679120" y="3919680"/>
              <a:ext cx="107640" cy="107640"/>
            </a:xfrm>
            <a:prstGeom prst="ellipse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31680" bIns="3168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sp>
          <p:nvSpPr>
            <p:cNvPr id="741" name="Oval 28"/>
            <p:cNvSpPr/>
            <p:nvPr/>
          </p:nvSpPr>
          <p:spPr>
            <a:xfrm>
              <a:off x="2437200" y="3843720"/>
              <a:ext cx="107640" cy="107640"/>
            </a:xfrm>
            <a:prstGeom prst="ellipse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31680" bIns="3168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sp>
          <p:nvSpPr>
            <p:cNvPr id="742" name="Oval 31"/>
            <p:cNvSpPr/>
            <p:nvPr/>
          </p:nvSpPr>
          <p:spPr>
            <a:xfrm>
              <a:off x="2256840" y="4864320"/>
              <a:ext cx="107640" cy="107640"/>
            </a:xfrm>
            <a:prstGeom prst="ellipse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31680" bIns="3168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sp>
          <p:nvSpPr>
            <p:cNvPr id="743" name="Oval 32"/>
            <p:cNvSpPr/>
            <p:nvPr/>
          </p:nvSpPr>
          <p:spPr>
            <a:xfrm>
              <a:off x="2187000" y="5093640"/>
              <a:ext cx="107640" cy="107640"/>
            </a:xfrm>
            <a:prstGeom prst="ellipse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31680" bIns="3168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sp>
          <p:nvSpPr>
            <p:cNvPr id="744" name="Oval 35"/>
            <p:cNvSpPr/>
            <p:nvPr/>
          </p:nvSpPr>
          <p:spPr>
            <a:xfrm>
              <a:off x="1797840" y="3117240"/>
              <a:ext cx="107640" cy="107640"/>
            </a:xfrm>
            <a:prstGeom prst="ellipse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31680" bIns="3168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sp>
          <p:nvSpPr>
            <p:cNvPr id="745" name="Oval 36"/>
            <p:cNvSpPr/>
            <p:nvPr/>
          </p:nvSpPr>
          <p:spPr>
            <a:xfrm>
              <a:off x="1536480" y="3057840"/>
              <a:ext cx="107640" cy="107640"/>
            </a:xfrm>
            <a:prstGeom prst="ellipse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31680" bIns="3168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sp>
          <p:nvSpPr>
            <p:cNvPr id="746" name="Oval 38"/>
            <p:cNvSpPr/>
            <p:nvPr/>
          </p:nvSpPr>
          <p:spPr>
            <a:xfrm>
              <a:off x="2025360" y="3169440"/>
              <a:ext cx="107640" cy="107640"/>
            </a:xfrm>
            <a:prstGeom prst="ellipse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31680" bIns="3168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sp>
          <p:nvSpPr>
            <p:cNvPr id="747" name="Oval 45"/>
            <p:cNvSpPr/>
            <p:nvPr/>
          </p:nvSpPr>
          <p:spPr>
            <a:xfrm>
              <a:off x="5360400" y="4299480"/>
              <a:ext cx="107640" cy="107640"/>
            </a:xfrm>
            <a:prstGeom prst="ellipse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31680" bIns="3168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sp>
          <p:nvSpPr>
            <p:cNvPr id="748" name="Oval 46"/>
            <p:cNvSpPr/>
            <p:nvPr/>
          </p:nvSpPr>
          <p:spPr>
            <a:xfrm>
              <a:off x="5607720" y="4357440"/>
              <a:ext cx="107640" cy="107640"/>
            </a:xfrm>
            <a:prstGeom prst="ellipse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31680" bIns="3168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sp>
          <p:nvSpPr>
            <p:cNvPr id="749" name="Oval 59"/>
            <p:cNvSpPr/>
            <p:nvPr/>
          </p:nvSpPr>
          <p:spPr>
            <a:xfrm>
              <a:off x="5862960" y="4415400"/>
              <a:ext cx="107640" cy="107640"/>
            </a:xfrm>
            <a:prstGeom prst="ellipse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31680" bIns="3168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sp>
          <p:nvSpPr>
            <p:cNvPr id="750" name="Oval 60"/>
            <p:cNvSpPr/>
            <p:nvPr/>
          </p:nvSpPr>
          <p:spPr>
            <a:xfrm>
              <a:off x="2343600" y="4605120"/>
              <a:ext cx="107640" cy="107640"/>
            </a:xfrm>
            <a:prstGeom prst="ellipse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31680" bIns="3168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</p:grpSp>
      <p:sp>
        <p:nvSpPr>
          <p:cNvPr id="751" name="PlaceHolder 1"/>
          <p:cNvSpPr>
            <a:spLocks noGrp="1"/>
          </p:cNvSpPr>
          <p:nvPr>
            <p:ph type="title"/>
          </p:nvPr>
        </p:nvSpPr>
        <p:spPr>
          <a:xfrm>
            <a:off x="838080" y="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defTabSz="914400">
              <a:lnSpc>
                <a:spcPct val="90000"/>
              </a:lnSpc>
              <a:buNone/>
            </a:pPr>
            <a:r>
              <a:rPr b="1" lang="en-AU" sz="4400" strike="noStrike" u="none">
                <a:solidFill>
                  <a:schemeClr val="dk1"/>
                </a:solidFill>
                <a:uFillTx/>
                <a:latin typeface="Gotham Office"/>
              </a:rPr>
              <a:t>Formula for number of moves</a:t>
            </a:r>
            <a:endParaRPr b="0" lang="en-US" sz="4400" strike="noStrike" u="none">
              <a:solidFill>
                <a:schemeClr val="dk1"/>
              </a:solidFill>
              <a:uFillTx/>
              <a:latin typeface="Gotham Office"/>
            </a:endParaRPr>
          </a:p>
        </p:txBody>
      </p:sp>
      <p:sp>
        <p:nvSpPr>
          <p:cNvPr id="752" name="PlaceHolder 2"/>
          <p:cNvSpPr>
            <a:spLocks noGrp="1"/>
          </p:cNvSpPr>
          <p:nvPr>
            <p:ph/>
          </p:nvPr>
        </p:nvSpPr>
        <p:spPr>
          <a:xfrm>
            <a:off x="838080" y="1325520"/>
            <a:ext cx="10515240" cy="4851000"/>
          </a:xfrm>
          <a:prstGeom prst="rect">
            <a:avLst/>
          </a:prstGeom>
          <a:blipFill rotWithShape="0">
            <a:blip r:embed="rId1"/>
            <a:stretch>
              <a:fillRect l="-1044" t="-1261"/>
            </a:stretch>
          </a:blipFill>
          <a:ln w="0">
            <a:noFill/>
          </a:ln>
        </p:spPr>
        <p:txBody>
          <a:bodyPr lIns="91440" rIns="91440" tIns="45720" bIns="45720" anchor="t">
            <a:noAutofit/>
          </a:bodyPr>
          <a:p>
            <a:pPr marL="228600" indent="-228600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en-AU" sz="2800" strike="noStrike" u="none">
                <a:solidFill>
                  <a:srgbClr val="ffffff">
                    <a:alpha val="1000"/>
                  </a:srgbClr>
                </a:solidFill>
                <a:uFillTx/>
                <a:latin typeface="Gotham Office"/>
              </a:rPr>
              <a:t> </a:t>
            </a:r>
            <a:endParaRPr b="0" lang="en-US" sz="2800" strike="noStrike" u="none">
              <a:solidFill>
                <a:schemeClr val="dk1"/>
              </a:solidFill>
              <a:uFillTx/>
              <a:latin typeface="Gotham Office"/>
            </a:endParaRPr>
          </a:p>
        </p:txBody>
      </p:sp>
      <p:pic>
        <p:nvPicPr>
          <p:cNvPr id="753" name="Picture 3" descr=""/>
          <p:cNvPicPr/>
          <p:nvPr/>
        </p:nvPicPr>
        <p:blipFill>
          <a:blip r:embed="rId2"/>
          <a:stretch/>
        </p:blipFill>
        <p:spPr>
          <a:xfrm>
            <a:off x="0" y="6100920"/>
            <a:ext cx="12191760" cy="756720"/>
          </a:xfrm>
          <a:prstGeom prst="rect">
            <a:avLst/>
          </a:prstGeom>
          <a:noFill/>
          <a:ln w="0">
            <a:noFill/>
          </a:ln>
        </p:spPr>
      </p:pic>
      <p:grpSp>
        <p:nvGrpSpPr>
          <p:cNvPr id="754" name="Group 61"/>
          <p:cNvGrpSpPr/>
          <p:nvPr/>
        </p:nvGrpSpPr>
        <p:grpSpPr>
          <a:xfrm>
            <a:off x="1144080" y="3018600"/>
            <a:ext cx="3994920" cy="1559520"/>
            <a:chOff x="1144080" y="3018600"/>
            <a:chExt cx="3994920" cy="1559520"/>
          </a:xfrm>
        </p:grpSpPr>
        <p:cxnSp>
          <p:nvCxnSpPr>
            <p:cNvPr id="755" name="Straight Connector 20"/>
            <p:cNvCxnSpPr/>
            <p:nvPr/>
          </p:nvCxnSpPr>
          <p:spPr>
            <a:xfrm>
              <a:off x="1207800" y="4164120"/>
              <a:ext cx="355320" cy="354960"/>
            </a:xfrm>
            <a:prstGeom prst="straightConnector1">
              <a:avLst/>
            </a:prstGeom>
            <a:ln cap="rnd" w="38100">
              <a:solidFill>
                <a:srgbClr val="000000"/>
              </a:solidFill>
            </a:ln>
          </p:spPr>
        </p:cxnSp>
        <p:cxnSp>
          <p:nvCxnSpPr>
            <p:cNvPr id="756" name="Straight Connector 21"/>
            <p:cNvCxnSpPr/>
            <p:nvPr/>
          </p:nvCxnSpPr>
          <p:spPr>
            <a:xfrm flipH="1">
              <a:off x="1207800" y="4164120"/>
              <a:ext cx="355320" cy="354960"/>
            </a:xfrm>
            <a:prstGeom prst="straightConnector1">
              <a:avLst/>
            </a:prstGeom>
            <a:ln cap="rnd" w="38100">
              <a:solidFill>
                <a:srgbClr val="000000"/>
              </a:solidFill>
            </a:ln>
          </p:spPr>
        </p:cxnSp>
        <p:cxnSp>
          <p:nvCxnSpPr>
            <p:cNvPr id="757" name="Straight Connector 18"/>
            <p:cNvCxnSpPr/>
            <p:nvPr/>
          </p:nvCxnSpPr>
          <p:spPr>
            <a:xfrm>
              <a:off x="2732040" y="3072960"/>
              <a:ext cx="354960" cy="355320"/>
            </a:xfrm>
            <a:prstGeom prst="straightConnector1">
              <a:avLst/>
            </a:prstGeom>
            <a:ln cap="rnd" w="38100">
              <a:solidFill>
                <a:srgbClr val="000000"/>
              </a:solidFill>
            </a:ln>
          </p:spPr>
        </p:cxnSp>
        <p:cxnSp>
          <p:nvCxnSpPr>
            <p:cNvPr id="758" name="Straight Connector 19"/>
            <p:cNvCxnSpPr/>
            <p:nvPr/>
          </p:nvCxnSpPr>
          <p:spPr>
            <a:xfrm flipH="1">
              <a:off x="2732040" y="3072960"/>
              <a:ext cx="354960" cy="355320"/>
            </a:xfrm>
            <a:prstGeom prst="straightConnector1">
              <a:avLst/>
            </a:prstGeom>
            <a:ln cap="rnd" w="38100">
              <a:solidFill>
                <a:srgbClr val="000000"/>
              </a:solidFill>
            </a:ln>
          </p:spPr>
        </p:cxnSp>
        <p:cxnSp>
          <p:nvCxnSpPr>
            <p:cNvPr id="759" name="Straight Connector 16"/>
            <p:cNvCxnSpPr/>
            <p:nvPr/>
          </p:nvCxnSpPr>
          <p:spPr>
            <a:xfrm>
              <a:off x="4725000" y="3837240"/>
              <a:ext cx="354960" cy="354960"/>
            </a:xfrm>
            <a:prstGeom prst="straightConnector1">
              <a:avLst/>
            </a:prstGeom>
            <a:ln cap="rnd" w="38100">
              <a:solidFill>
                <a:srgbClr val="000000"/>
              </a:solidFill>
            </a:ln>
          </p:spPr>
        </p:cxnSp>
        <p:cxnSp>
          <p:nvCxnSpPr>
            <p:cNvPr id="760" name="Straight Connector 17"/>
            <p:cNvCxnSpPr/>
            <p:nvPr/>
          </p:nvCxnSpPr>
          <p:spPr>
            <a:xfrm flipH="1">
              <a:off x="4725000" y="3837240"/>
              <a:ext cx="354960" cy="354960"/>
            </a:xfrm>
            <a:prstGeom prst="straightConnector1">
              <a:avLst/>
            </a:prstGeom>
            <a:ln cap="rnd" w="38100">
              <a:solidFill>
                <a:srgbClr val="000000"/>
              </a:solidFill>
            </a:ln>
          </p:spPr>
        </p:cxnSp>
        <p:sp>
          <p:nvSpPr>
            <p:cNvPr id="761" name="Oval 23"/>
            <p:cNvSpPr/>
            <p:nvPr/>
          </p:nvSpPr>
          <p:spPr>
            <a:xfrm>
              <a:off x="1144080" y="4470480"/>
              <a:ext cx="107640" cy="107640"/>
            </a:xfrm>
            <a:prstGeom prst="ellipse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31680" bIns="3168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sp>
          <p:nvSpPr>
            <p:cNvPr id="762" name="Oval 24"/>
            <p:cNvSpPr/>
            <p:nvPr/>
          </p:nvSpPr>
          <p:spPr>
            <a:xfrm>
              <a:off x="1144080" y="4107240"/>
              <a:ext cx="107640" cy="107640"/>
            </a:xfrm>
            <a:prstGeom prst="ellipse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31680" bIns="3168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sp>
          <p:nvSpPr>
            <p:cNvPr id="763" name="Oval 25"/>
            <p:cNvSpPr/>
            <p:nvPr/>
          </p:nvSpPr>
          <p:spPr>
            <a:xfrm>
              <a:off x="1325880" y="4287240"/>
              <a:ext cx="107640" cy="107640"/>
            </a:xfrm>
            <a:prstGeom prst="ellipse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31680" bIns="3168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sp>
          <p:nvSpPr>
            <p:cNvPr id="764" name="Oval 39"/>
            <p:cNvSpPr/>
            <p:nvPr/>
          </p:nvSpPr>
          <p:spPr>
            <a:xfrm>
              <a:off x="2850480" y="3197880"/>
              <a:ext cx="107640" cy="107640"/>
            </a:xfrm>
            <a:prstGeom prst="ellipse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31680" bIns="3168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sp>
          <p:nvSpPr>
            <p:cNvPr id="765" name="Oval 40"/>
            <p:cNvSpPr/>
            <p:nvPr/>
          </p:nvSpPr>
          <p:spPr>
            <a:xfrm>
              <a:off x="3028680" y="3018600"/>
              <a:ext cx="107640" cy="107640"/>
            </a:xfrm>
            <a:prstGeom prst="ellipse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31680" bIns="3168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sp>
          <p:nvSpPr>
            <p:cNvPr id="766" name="Oval 41"/>
            <p:cNvSpPr/>
            <p:nvPr/>
          </p:nvSpPr>
          <p:spPr>
            <a:xfrm>
              <a:off x="3028680" y="3376440"/>
              <a:ext cx="107640" cy="107640"/>
            </a:xfrm>
            <a:prstGeom prst="ellipse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31680" bIns="3168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sp>
          <p:nvSpPr>
            <p:cNvPr id="767" name="Oval 42"/>
            <p:cNvSpPr/>
            <p:nvPr/>
          </p:nvSpPr>
          <p:spPr>
            <a:xfrm>
              <a:off x="4665240" y="3782520"/>
              <a:ext cx="107640" cy="107640"/>
            </a:xfrm>
            <a:prstGeom prst="ellipse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31680" bIns="3168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sp>
          <p:nvSpPr>
            <p:cNvPr id="768" name="Oval 43"/>
            <p:cNvSpPr/>
            <p:nvPr/>
          </p:nvSpPr>
          <p:spPr>
            <a:xfrm>
              <a:off x="5025600" y="4145040"/>
              <a:ext cx="107640" cy="107640"/>
            </a:xfrm>
            <a:prstGeom prst="ellipse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31680" bIns="3168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sp>
          <p:nvSpPr>
            <p:cNvPr id="769" name="Oval 44"/>
            <p:cNvSpPr/>
            <p:nvPr/>
          </p:nvSpPr>
          <p:spPr>
            <a:xfrm>
              <a:off x="4842720" y="3961800"/>
              <a:ext cx="107640" cy="107640"/>
            </a:xfrm>
            <a:prstGeom prst="ellipse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31680" bIns="3168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sp>
          <p:nvSpPr>
            <p:cNvPr id="770" name="Oval 47"/>
            <p:cNvSpPr/>
            <p:nvPr/>
          </p:nvSpPr>
          <p:spPr>
            <a:xfrm>
              <a:off x="1516680" y="4104000"/>
              <a:ext cx="107640" cy="107640"/>
            </a:xfrm>
            <a:prstGeom prst="ellipse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31680" bIns="3168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sp>
          <p:nvSpPr>
            <p:cNvPr id="771" name="Oval 48"/>
            <p:cNvSpPr/>
            <p:nvPr/>
          </p:nvSpPr>
          <p:spPr>
            <a:xfrm>
              <a:off x="1514520" y="4469400"/>
              <a:ext cx="107640" cy="107640"/>
            </a:xfrm>
            <a:prstGeom prst="ellipse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31680" bIns="3168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sp>
          <p:nvSpPr>
            <p:cNvPr id="772" name="Oval 50"/>
            <p:cNvSpPr/>
            <p:nvPr/>
          </p:nvSpPr>
          <p:spPr>
            <a:xfrm>
              <a:off x="2675880" y="3018600"/>
              <a:ext cx="107640" cy="107640"/>
            </a:xfrm>
            <a:prstGeom prst="ellipse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31680" bIns="3168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sp>
          <p:nvSpPr>
            <p:cNvPr id="773" name="Oval 51"/>
            <p:cNvSpPr/>
            <p:nvPr/>
          </p:nvSpPr>
          <p:spPr>
            <a:xfrm>
              <a:off x="2682000" y="3377160"/>
              <a:ext cx="107640" cy="107640"/>
            </a:xfrm>
            <a:prstGeom prst="ellipse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31680" bIns="3168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sp>
          <p:nvSpPr>
            <p:cNvPr id="774" name="Oval 53"/>
            <p:cNvSpPr/>
            <p:nvPr/>
          </p:nvSpPr>
          <p:spPr>
            <a:xfrm>
              <a:off x="5031360" y="3781080"/>
              <a:ext cx="107640" cy="107640"/>
            </a:xfrm>
            <a:prstGeom prst="ellipse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31680" bIns="3168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sp>
          <p:nvSpPr>
            <p:cNvPr id="775" name="Oval 56"/>
            <p:cNvSpPr/>
            <p:nvPr/>
          </p:nvSpPr>
          <p:spPr>
            <a:xfrm>
              <a:off x="4665240" y="4145040"/>
              <a:ext cx="107640" cy="107640"/>
            </a:xfrm>
            <a:prstGeom prst="ellipse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31680" bIns="3168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</p:grpSp>
      <p:sp>
        <p:nvSpPr>
          <p:cNvPr id="776" name="Content Placeholder 2"/>
          <p:cNvSpPr/>
          <p:nvPr/>
        </p:nvSpPr>
        <p:spPr>
          <a:xfrm>
            <a:off x="7117560" y="3181680"/>
            <a:ext cx="4000320" cy="2474280"/>
          </a:xfrm>
          <a:prstGeom prst="rect">
            <a:avLst/>
          </a:prstGeom>
          <a:blipFill rotWithShape="0">
            <a:blip r:embed="rId3"/>
            <a:srcRect/>
            <a:stretch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defTabSz="914400">
              <a:lnSpc>
                <a:spcPct val="100000"/>
              </a:lnSpc>
            </a:pPr>
            <a:r>
              <a:rPr b="0" lang="en-AU" sz="1800" strike="noStrike" u="none">
                <a:solidFill>
                  <a:srgbClr val="ffffff">
                    <a:alpha val="1000"/>
                  </a:srgbClr>
                </a:solidFill>
                <a:uFillTx/>
                <a:latin typeface="Gotham Office"/>
              </a:rPr>
              <a:t> </a:t>
            </a:r>
            <a:endParaRPr b="0" lang="en-A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7" name="Group 34"/>
          <p:cNvGrpSpPr/>
          <p:nvPr/>
        </p:nvGrpSpPr>
        <p:grpSpPr>
          <a:xfrm>
            <a:off x="1045440" y="4004280"/>
            <a:ext cx="673920" cy="667440"/>
            <a:chOff x="1045440" y="4004280"/>
            <a:chExt cx="673920" cy="667440"/>
          </a:xfrm>
        </p:grpSpPr>
        <p:sp>
          <p:nvSpPr>
            <p:cNvPr id="778" name="Oval 37"/>
            <p:cNvSpPr/>
            <p:nvPr/>
          </p:nvSpPr>
          <p:spPr>
            <a:xfrm>
              <a:off x="1415520" y="4004280"/>
              <a:ext cx="301680" cy="301680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sp>
          <p:nvSpPr>
            <p:cNvPr id="779" name="Oval 49"/>
            <p:cNvSpPr/>
            <p:nvPr/>
          </p:nvSpPr>
          <p:spPr>
            <a:xfrm>
              <a:off x="1417680" y="4367520"/>
              <a:ext cx="301680" cy="301680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sp>
          <p:nvSpPr>
            <p:cNvPr id="780" name="Oval 52"/>
            <p:cNvSpPr/>
            <p:nvPr/>
          </p:nvSpPr>
          <p:spPr>
            <a:xfrm>
              <a:off x="1048320" y="4370040"/>
              <a:ext cx="301680" cy="301680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sp>
          <p:nvSpPr>
            <p:cNvPr id="781" name="Oval 54"/>
            <p:cNvSpPr/>
            <p:nvPr/>
          </p:nvSpPr>
          <p:spPr>
            <a:xfrm>
              <a:off x="1045440" y="4004280"/>
              <a:ext cx="301680" cy="301680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</p:grpSp>
      <p:grpSp>
        <p:nvGrpSpPr>
          <p:cNvPr id="782" name="Group 55"/>
          <p:cNvGrpSpPr/>
          <p:nvPr/>
        </p:nvGrpSpPr>
        <p:grpSpPr>
          <a:xfrm>
            <a:off x="4570560" y="3675960"/>
            <a:ext cx="659880" cy="665280"/>
            <a:chOff x="4570560" y="3675960"/>
            <a:chExt cx="659880" cy="665280"/>
          </a:xfrm>
        </p:grpSpPr>
        <p:sp>
          <p:nvSpPr>
            <p:cNvPr id="783" name="Oval 57"/>
            <p:cNvSpPr/>
            <p:nvPr/>
          </p:nvSpPr>
          <p:spPr>
            <a:xfrm>
              <a:off x="4928760" y="3678120"/>
              <a:ext cx="301680" cy="301680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sp>
          <p:nvSpPr>
            <p:cNvPr id="784" name="Oval 58"/>
            <p:cNvSpPr/>
            <p:nvPr/>
          </p:nvSpPr>
          <p:spPr>
            <a:xfrm>
              <a:off x="4928760" y="4039560"/>
              <a:ext cx="301680" cy="301680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sp>
          <p:nvSpPr>
            <p:cNvPr id="785" name="Oval 63"/>
            <p:cNvSpPr/>
            <p:nvPr/>
          </p:nvSpPr>
          <p:spPr>
            <a:xfrm>
              <a:off x="4570560" y="4035600"/>
              <a:ext cx="301680" cy="301680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sp>
          <p:nvSpPr>
            <p:cNvPr id="786" name="Oval 64"/>
            <p:cNvSpPr/>
            <p:nvPr/>
          </p:nvSpPr>
          <p:spPr>
            <a:xfrm>
              <a:off x="4572720" y="3675960"/>
              <a:ext cx="301680" cy="301680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</p:grpSp>
      <p:grpSp>
        <p:nvGrpSpPr>
          <p:cNvPr id="787" name="Group 33"/>
          <p:cNvGrpSpPr/>
          <p:nvPr/>
        </p:nvGrpSpPr>
        <p:grpSpPr>
          <a:xfrm>
            <a:off x="2579040" y="2921400"/>
            <a:ext cx="658440" cy="657360"/>
            <a:chOff x="2579040" y="2921400"/>
            <a:chExt cx="658440" cy="657360"/>
          </a:xfrm>
        </p:grpSpPr>
        <p:sp>
          <p:nvSpPr>
            <p:cNvPr id="788" name="Oval 22"/>
            <p:cNvSpPr/>
            <p:nvPr/>
          </p:nvSpPr>
          <p:spPr>
            <a:xfrm>
              <a:off x="2935800" y="2921400"/>
              <a:ext cx="301680" cy="301680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sp>
          <p:nvSpPr>
            <p:cNvPr id="789" name="Oval 29"/>
            <p:cNvSpPr/>
            <p:nvPr/>
          </p:nvSpPr>
          <p:spPr>
            <a:xfrm>
              <a:off x="2935800" y="3277080"/>
              <a:ext cx="301680" cy="301680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sp>
          <p:nvSpPr>
            <p:cNvPr id="790" name="Oval 30"/>
            <p:cNvSpPr/>
            <p:nvPr/>
          </p:nvSpPr>
          <p:spPr>
            <a:xfrm>
              <a:off x="2585160" y="3277080"/>
              <a:ext cx="301680" cy="301680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sp>
          <p:nvSpPr>
            <p:cNvPr id="791" name="Oval 4"/>
            <p:cNvSpPr/>
            <p:nvPr/>
          </p:nvSpPr>
          <p:spPr>
            <a:xfrm>
              <a:off x="2579040" y="2921400"/>
              <a:ext cx="301680" cy="301680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</p:grpSp>
      <p:sp>
        <p:nvSpPr>
          <p:cNvPr id="792" name="PlaceHolder 1"/>
          <p:cNvSpPr>
            <a:spLocks noGrp="1"/>
          </p:cNvSpPr>
          <p:nvPr>
            <p:ph type="title"/>
          </p:nvPr>
        </p:nvSpPr>
        <p:spPr>
          <a:xfrm>
            <a:off x="838080" y="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defTabSz="914400">
              <a:lnSpc>
                <a:spcPct val="90000"/>
              </a:lnSpc>
              <a:buNone/>
            </a:pPr>
            <a:r>
              <a:rPr b="1" lang="en-AU" sz="4400" strike="noStrike" u="none">
                <a:solidFill>
                  <a:schemeClr val="dk1"/>
                </a:solidFill>
                <a:uFillTx/>
                <a:latin typeface="Gotham Office"/>
              </a:rPr>
              <a:t>Formula for number of moves</a:t>
            </a:r>
            <a:endParaRPr b="0" lang="en-US" sz="4400" strike="noStrike" u="none">
              <a:solidFill>
                <a:schemeClr val="dk1"/>
              </a:solidFill>
              <a:uFillTx/>
              <a:latin typeface="Gotham Office"/>
            </a:endParaRPr>
          </a:p>
        </p:txBody>
      </p:sp>
      <p:sp>
        <p:nvSpPr>
          <p:cNvPr id="793" name="PlaceHolder 2"/>
          <p:cNvSpPr>
            <a:spLocks noGrp="1"/>
          </p:cNvSpPr>
          <p:nvPr>
            <p:ph/>
          </p:nvPr>
        </p:nvSpPr>
        <p:spPr>
          <a:xfrm>
            <a:off x="838080" y="1325520"/>
            <a:ext cx="10515240" cy="4851000"/>
          </a:xfrm>
          <a:prstGeom prst="rect">
            <a:avLst/>
          </a:prstGeom>
          <a:blipFill rotWithShape="0">
            <a:blip r:embed="rId1"/>
            <a:stretch>
              <a:fillRect l="-1044" t="-1261"/>
            </a:stretch>
          </a:blipFill>
          <a:ln w="0">
            <a:noFill/>
          </a:ln>
        </p:spPr>
        <p:txBody>
          <a:bodyPr lIns="91440" rIns="91440" tIns="45720" bIns="45720" anchor="t">
            <a:noAutofit/>
          </a:bodyPr>
          <a:p>
            <a:pPr marL="228600" indent="-228600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en-AU" sz="2800" strike="noStrike" u="none">
                <a:solidFill>
                  <a:srgbClr val="ffffff">
                    <a:alpha val="1000"/>
                  </a:srgbClr>
                </a:solidFill>
                <a:uFillTx/>
                <a:latin typeface="Gotham Office"/>
              </a:rPr>
              <a:t> </a:t>
            </a:r>
            <a:endParaRPr b="0" lang="en-US" sz="2800" strike="noStrike" u="none">
              <a:solidFill>
                <a:schemeClr val="dk1"/>
              </a:solidFill>
              <a:uFillTx/>
              <a:latin typeface="Gotham Office"/>
            </a:endParaRPr>
          </a:p>
        </p:txBody>
      </p:sp>
      <p:pic>
        <p:nvPicPr>
          <p:cNvPr id="794" name="Picture 3" descr=""/>
          <p:cNvPicPr/>
          <p:nvPr/>
        </p:nvPicPr>
        <p:blipFill>
          <a:blip r:embed="rId2"/>
          <a:stretch/>
        </p:blipFill>
        <p:spPr>
          <a:xfrm>
            <a:off x="0" y="6100920"/>
            <a:ext cx="12191760" cy="756720"/>
          </a:xfrm>
          <a:prstGeom prst="rect">
            <a:avLst/>
          </a:prstGeom>
          <a:noFill/>
          <a:ln w="0">
            <a:noFill/>
          </a:ln>
        </p:spPr>
      </p:pic>
      <p:grpSp>
        <p:nvGrpSpPr>
          <p:cNvPr id="795" name="Group 61"/>
          <p:cNvGrpSpPr/>
          <p:nvPr/>
        </p:nvGrpSpPr>
        <p:grpSpPr>
          <a:xfrm>
            <a:off x="1144080" y="3018600"/>
            <a:ext cx="3994920" cy="1559520"/>
            <a:chOff x="1144080" y="3018600"/>
            <a:chExt cx="3994920" cy="1559520"/>
          </a:xfrm>
        </p:grpSpPr>
        <p:cxnSp>
          <p:nvCxnSpPr>
            <p:cNvPr id="796" name="Straight Connector 20"/>
            <p:cNvCxnSpPr/>
            <p:nvPr/>
          </p:nvCxnSpPr>
          <p:spPr>
            <a:xfrm>
              <a:off x="1207800" y="4164120"/>
              <a:ext cx="355320" cy="354960"/>
            </a:xfrm>
            <a:prstGeom prst="straightConnector1">
              <a:avLst/>
            </a:prstGeom>
            <a:ln cap="rnd" w="38100">
              <a:solidFill>
                <a:srgbClr val="000000"/>
              </a:solidFill>
            </a:ln>
          </p:spPr>
        </p:cxnSp>
        <p:cxnSp>
          <p:nvCxnSpPr>
            <p:cNvPr id="797" name="Straight Connector 21"/>
            <p:cNvCxnSpPr/>
            <p:nvPr/>
          </p:nvCxnSpPr>
          <p:spPr>
            <a:xfrm flipH="1">
              <a:off x="1207800" y="4164120"/>
              <a:ext cx="355320" cy="354960"/>
            </a:xfrm>
            <a:prstGeom prst="straightConnector1">
              <a:avLst/>
            </a:prstGeom>
            <a:ln cap="rnd" w="38100">
              <a:solidFill>
                <a:srgbClr val="000000"/>
              </a:solidFill>
            </a:ln>
          </p:spPr>
        </p:cxnSp>
        <p:cxnSp>
          <p:nvCxnSpPr>
            <p:cNvPr id="798" name="Straight Connector 18"/>
            <p:cNvCxnSpPr/>
            <p:nvPr/>
          </p:nvCxnSpPr>
          <p:spPr>
            <a:xfrm>
              <a:off x="2732040" y="3072960"/>
              <a:ext cx="354960" cy="355320"/>
            </a:xfrm>
            <a:prstGeom prst="straightConnector1">
              <a:avLst/>
            </a:prstGeom>
            <a:ln cap="rnd" w="38100">
              <a:solidFill>
                <a:srgbClr val="000000"/>
              </a:solidFill>
            </a:ln>
          </p:spPr>
        </p:cxnSp>
        <p:cxnSp>
          <p:nvCxnSpPr>
            <p:cNvPr id="799" name="Straight Connector 19"/>
            <p:cNvCxnSpPr/>
            <p:nvPr/>
          </p:nvCxnSpPr>
          <p:spPr>
            <a:xfrm flipH="1">
              <a:off x="2732040" y="3072960"/>
              <a:ext cx="354960" cy="355320"/>
            </a:xfrm>
            <a:prstGeom prst="straightConnector1">
              <a:avLst/>
            </a:prstGeom>
            <a:ln cap="rnd" w="38100">
              <a:solidFill>
                <a:srgbClr val="000000"/>
              </a:solidFill>
            </a:ln>
          </p:spPr>
        </p:cxnSp>
        <p:cxnSp>
          <p:nvCxnSpPr>
            <p:cNvPr id="800" name="Straight Connector 16"/>
            <p:cNvCxnSpPr/>
            <p:nvPr/>
          </p:nvCxnSpPr>
          <p:spPr>
            <a:xfrm>
              <a:off x="4725000" y="3837240"/>
              <a:ext cx="354960" cy="354960"/>
            </a:xfrm>
            <a:prstGeom prst="straightConnector1">
              <a:avLst/>
            </a:prstGeom>
            <a:ln cap="rnd" w="38100">
              <a:solidFill>
                <a:srgbClr val="000000"/>
              </a:solidFill>
            </a:ln>
          </p:spPr>
        </p:cxnSp>
        <p:cxnSp>
          <p:nvCxnSpPr>
            <p:cNvPr id="801" name="Straight Connector 17"/>
            <p:cNvCxnSpPr/>
            <p:nvPr/>
          </p:nvCxnSpPr>
          <p:spPr>
            <a:xfrm flipH="1">
              <a:off x="4725000" y="3837240"/>
              <a:ext cx="354960" cy="354960"/>
            </a:xfrm>
            <a:prstGeom prst="straightConnector1">
              <a:avLst/>
            </a:prstGeom>
            <a:ln cap="rnd" w="38100">
              <a:solidFill>
                <a:srgbClr val="000000"/>
              </a:solidFill>
            </a:ln>
          </p:spPr>
        </p:cxnSp>
        <p:sp>
          <p:nvSpPr>
            <p:cNvPr id="802" name="Oval 23"/>
            <p:cNvSpPr/>
            <p:nvPr/>
          </p:nvSpPr>
          <p:spPr>
            <a:xfrm>
              <a:off x="1144080" y="4470480"/>
              <a:ext cx="107640" cy="107640"/>
            </a:xfrm>
            <a:prstGeom prst="ellipse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31680" bIns="3168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sp>
          <p:nvSpPr>
            <p:cNvPr id="803" name="Oval 24"/>
            <p:cNvSpPr/>
            <p:nvPr/>
          </p:nvSpPr>
          <p:spPr>
            <a:xfrm>
              <a:off x="1144080" y="4107240"/>
              <a:ext cx="107640" cy="107640"/>
            </a:xfrm>
            <a:prstGeom prst="ellipse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31680" bIns="3168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sp>
          <p:nvSpPr>
            <p:cNvPr id="804" name="Oval 25"/>
            <p:cNvSpPr/>
            <p:nvPr/>
          </p:nvSpPr>
          <p:spPr>
            <a:xfrm>
              <a:off x="1325880" y="4287240"/>
              <a:ext cx="107640" cy="107640"/>
            </a:xfrm>
            <a:prstGeom prst="ellipse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31680" bIns="3168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sp>
          <p:nvSpPr>
            <p:cNvPr id="805" name="Oval 39"/>
            <p:cNvSpPr/>
            <p:nvPr/>
          </p:nvSpPr>
          <p:spPr>
            <a:xfrm>
              <a:off x="2850480" y="3197880"/>
              <a:ext cx="107640" cy="107640"/>
            </a:xfrm>
            <a:prstGeom prst="ellipse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31680" bIns="3168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sp>
          <p:nvSpPr>
            <p:cNvPr id="806" name="Oval 40"/>
            <p:cNvSpPr/>
            <p:nvPr/>
          </p:nvSpPr>
          <p:spPr>
            <a:xfrm>
              <a:off x="3028680" y="3018600"/>
              <a:ext cx="107640" cy="107640"/>
            </a:xfrm>
            <a:prstGeom prst="ellipse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31680" bIns="3168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sp>
          <p:nvSpPr>
            <p:cNvPr id="807" name="Oval 41"/>
            <p:cNvSpPr/>
            <p:nvPr/>
          </p:nvSpPr>
          <p:spPr>
            <a:xfrm>
              <a:off x="3028680" y="3376440"/>
              <a:ext cx="107640" cy="107640"/>
            </a:xfrm>
            <a:prstGeom prst="ellipse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31680" bIns="3168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sp>
          <p:nvSpPr>
            <p:cNvPr id="808" name="Oval 42"/>
            <p:cNvSpPr/>
            <p:nvPr/>
          </p:nvSpPr>
          <p:spPr>
            <a:xfrm>
              <a:off x="4665240" y="3782520"/>
              <a:ext cx="107640" cy="107640"/>
            </a:xfrm>
            <a:prstGeom prst="ellipse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31680" bIns="3168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sp>
          <p:nvSpPr>
            <p:cNvPr id="809" name="Oval 43"/>
            <p:cNvSpPr/>
            <p:nvPr/>
          </p:nvSpPr>
          <p:spPr>
            <a:xfrm>
              <a:off x="5025600" y="4145040"/>
              <a:ext cx="107640" cy="107640"/>
            </a:xfrm>
            <a:prstGeom prst="ellipse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31680" bIns="3168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sp>
          <p:nvSpPr>
            <p:cNvPr id="810" name="Oval 44"/>
            <p:cNvSpPr/>
            <p:nvPr/>
          </p:nvSpPr>
          <p:spPr>
            <a:xfrm>
              <a:off x="4842720" y="3961800"/>
              <a:ext cx="107640" cy="107640"/>
            </a:xfrm>
            <a:prstGeom prst="ellipse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31680" bIns="3168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sp>
          <p:nvSpPr>
            <p:cNvPr id="811" name="Oval 47"/>
            <p:cNvSpPr/>
            <p:nvPr/>
          </p:nvSpPr>
          <p:spPr>
            <a:xfrm>
              <a:off x="1516680" y="4104000"/>
              <a:ext cx="107640" cy="107640"/>
            </a:xfrm>
            <a:prstGeom prst="ellipse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31680" bIns="3168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sp>
          <p:nvSpPr>
            <p:cNvPr id="812" name="Oval 48"/>
            <p:cNvSpPr/>
            <p:nvPr/>
          </p:nvSpPr>
          <p:spPr>
            <a:xfrm>
              <a:off x="1514520" y="4469400"/>
              <a:ext cx="107640" cy="107640"/>
            </a:xfrm>
            <a:prstGeom prst="ellipse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31680" bIns="3168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sp>
          <p:nvSpPr>
            <p:cNvPr id="813" name="Oval 50"/>
            <p:cNvSpPr/>
            <p:nvPr/>
          </p:nvSpPr>
          <p:spPr>
            <a:xfrm>
              <a:off x="2675880" y="3018600"/>
              <a:ext cx="107640" cy="107640"/>
            </a:xfrm>
            <a:prstGeom prst="ellipse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31680" bIns="3168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sp>
          <p:nvSpPr>
            <p:cNvPr id="814" name="Oval 51"/>
            <p:cNvSpPr/>
            <p:nvPr/>
          </p:nvSpPr>
          <p:spPr>
            <a:xfrm>
              <a:off x="2682000" y="3377160"/>
              <a:ext cx="107640" cy="107640"/>
            </a:xfrm>
            <a:prstGeom prst="ellipse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31680" bIns="3168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sp>
          <p:nvSpPr>
            <p:cNvPr id="815" name="Oval 53"/>
            <p:cNvSpPr/>
            <p:nvPr/>
          </p:nvSpPr>
          <p:spPr>
            <a:xfrm>
              <a:off x="5031360" y="3781080"/>
              <a:ext cx="107640" cy="107640"/>
            </a:xfrm>
            <a:prstGeom prst="ellipse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31680" bIns="3168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sp>
          <p:nvSpPr>
            <p:cNvPr id="816" name="Oval 56"/>
            <p:cNvSpPr/>
            <p:nvPr/>
          </p:nvSpPr>
          <p:spPr>
            <a:xfrm>
              <a:off x="4665240" y="4145040"/>
              <a:ext cx="107640" cy="107640"/>
            </a:xfrm>
            <a:prstGeom prst="ellipse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31680" bIns="3168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</p:grpSp>
      <p:sp>
        <p:nvSpPr>
          <p:cNvPr id="817" name="Content Placeholder 2"/>
          <p:cNvSpPr/>
          <p:nvPr/>
        </p:nvSpPr>
        <p:spPr>
          <a:xfrm>
            <a:off x="7117560" y="3181680"/>
            <a:ext cx="4000320" cy="2474280"/>
          </a:xfrm>
          <a:prstGeom prst="rect">
            <a:avLst/>
          </a:prstGeom>
          <a:blipFill rotWithShape="0">
            <a:blip r:embed="rId3"/>
            <a:srcRect/>
            <a:stretch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defTabSz="914400">
              <a:lnSpc>
                <a:spcPct val="100000"/>
              </a:lnSpc>
            </a:pPr>
            <a:r>
              <a:rPr b="0" lang="en-AU" sz="1800" strike="noStrike" u="none">
                <a:solidFill>
                  <a:srgbClr val="ffffff">
                    <a:alpha val="1000"/>
                  </a:srgbClr>
                </a:solidFill>
                <a:uFillTx/>
                <a:latin typeface="Gotham Office"/>
              </a:rPr>
              <a:t> </a:t>
            </a:r>
            <a:endParaRPr b="0" lang="en-A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18" name="Group 34"/>
          <p:cNvGrpSpPr/>
          <p:nvPr/>
        </p:nvGrpSpPr>
        <p:grpSpPr>
          <a:xfrm>
            <a:off x="1045440" y="4004280"/>
            <a:ext cx="673920" cy="667440"/>
            <a:chOff x="1045440" y="4004280"/>
            <a:chExt cx="673920" cy="667440"/>
          </a:xfrm>
        </p:grpSpPr>
        <p:sp>
          <p:nvSpPr>
            <p:cNvPr id="819" name="Oval 37"/>
            <p:cNvSpPr/>
            <p:nvPr/>
          </p:nvSpPr>
          <p:spPr>
            <a:xfrm>
              <a:off x="1415520" y="4004280"/>
              <a:ext cx="301680" cy="301680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sp>
          <p:nvSpPr>
            <p:cNvPr id="820" name="Oval 49"/>
            <p:cNvSpPr/>
            <p:nvPr/>
          </p:nvSpPr>
          <p:spPr>
            <a:xfrm>
              <a:off x="1417680" y="4367520"/>
              <a:ext cx="301680" cy="301680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sp>
          <p:nvSpPr>
            <p:cNvPr id="821" name="Oval 52"/>
            <p:cNvSpPr/>
            <p:nvPr/>
          </p:nvSpPr>
          <p:spPr>
            <a:xfrm>
              <a:off x="1048320" y="4370040"/>
              <a:ext cx="301680" cy="301680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sp>
          <p:nvSpPr>
            <p:cNvPr id="822" name="Oval 54"/>
            <p:cNvSpPr/>
            <p:nvPr/>
          </p:nvSpPr>
          <p:spPr>
            <a:xfrm>
              <a:off x="1045440" y="4004280"/>
              <a:ext cx="301680" cy="301680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</p:grpSp>
      <p:grpSp>
        <p:nvGrpSpPr>
          <p:cNvPr id="823" name="Group 55"/>
          <p:cNvGrpSpPr/>
          <p:nvPr/>
        </p:nvGrpSpPr>
        <p:grpSpPr>
          <a:xfrm>
            <a:off x="4570560" y="3675960"/>
            <a:ext cx="659880" cy="665280"/>
            <a:chOff x="4570560" y="3675960"/>
            <a:chExt cx="659880" cy="665280"/>
          </a:xfrm>
        </p:grpSpPr>
        <p:sp>
          <p:nvSpPr>
            <p:cNvPr id="824" name="Oval 57"/>
            <p:cNvSpPr/>
            <p:nvPr/>
          </p:nvSpPr>
          <p:spPr>
            <a:xfrm>
              <a:off x="4928760" y="3678120"/>
              <a:ext cx="301680" cy="301680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sp>
          <p:nvSpPr>
            <p:cNvPr id="825" name="Oval 58"/>
            <p:cNvSpPr/>
            <p:nvPr/>
          </p:nvSpPr>
          <p:spPr>
            <a:xfrm>
              <a:off x="4928760" y="4039560"/>
              <a:ext cx="301680" cy="301680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sp>
          <p:nvSpPr>
            <p:cNvPr id="826" name="Oval 63"/>
            <p:cNvSpPr/>
            <p:nvPr/>
          </p:nvSpPr>
          <p:spPr>
            <a:xfrm>
              <a:off x="4570560" y="4035600"/>
              <a:ext cx="301680" cy="301680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sp>
          <p:nvSpPr>
            <p:cNvPr id="827" name="Oval 64"/>
            <p:cNvSpPr/>
            <p:nvPr/>
          </p:nvSpPr>
          <p:spPr>
            <a:xfrm>
              <a:off x="4572720" y="3675960"/>
              <a:ext cx="301680" cy="301680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</p:grpSp>
      <p:grpSp>
        <p:nvGrpSpPr>
          <p:cNvPr id="828" name="Group 33"/>
          <p:cNvGrpSpPr/>
          <p:nvPr/>
        </p:nvGrpSpPr>
        <p:grpSpPr>
          <a:xfrm>
            <a:off x="2579040" y="2921400"/>
            <a:ext cx="658440" cy="657360"/>
            <a:chOff x="2579040" y="2921400"/>
            <a:chExt cx="658440" cy="657360"/>
          </a:xfrm>
        </p:grpSpPr>
        <p:sp>
          <p:nvSpPr>
            <p:cNvPr id="829" name="Oval 22"/>
            <p:cNvSpPr/>
            <p:nvPr/>
          </p:nvSpPr>
          <p:spPr>
            <a:xfrm>
              <a:off x="2935800" y="2921400"/>
              <a:ext cx="301680" cy="301680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sp>
          <p:nvSpPr>
            <p:cNvPr id="830" name="Oval 29"/>
            <p:cNvSpPr/>
            <p:nvPr/>
          </p:nvSpPr>
          <p:spPr>
            <a:xfrm>
              <a:off x="2935800" y="3277080"/>
              <a:ext cx="301680" cy="301680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sp>
          <p:nvSpPr>
            <p:cNvPr id="831" name="Oval 30"/>
            <p:cNvSpPr/>
            <p:nvPr/>
          </p:nvSpPr>
          <p:spPr>
            <a:xfrm>
              <a:off x="2585160" y="3277080"/>
              <a:ext cx="301680" cy="301680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sp>
          <p:nvSpPr>
            <p:cNvPr id="832" name="Oval 4"/>
            <p:cNvSpPr/>
            <p:nvPr/>
          </p:nvSpPr>
          <p:spPr>
            <a:xfrm>
              <a:off x="2579040" y="2921400"/>
              <a:ext cx="301680" cy="301680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</p:grpSp>
      <p:sp>
        <p:nvSpPr>
          <p:cNvPr id="833" name="PlaceHolder 1"/>
          <p:cNvSpPr>
            <a:spLocks noGrp="1"/>
          </p:cNvSpPr>
          <p:nvPr>
            <p:ph type="title"/>
          </p:nvPr>
        </p:nvSpPr>
        <p:spPr>
          <a:xfrm>
            <a:off x="838080" y="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defTabSz="914400">
              <a:lnSpc>
                <a:spcPct val="90000"/>
              </a:lnSpc>
              <a:buNone/>
            </a:pPr>
            <a:r>
              <a:rPr b="1" lang="en-AU" sz="4400" strike="noStrike" u="none">
                <a:solidFill>
                  <a:schemeClr val="dk1"/>
                </a:solidFill>
                <a:uFillTx/>
                <a:latin typeface="Gotham Office"/>
              </a:rPr>
              <a:t>Formula for number of moves</a:t>
            </a:r>
            <a:endParaRPr b="0" lang="en-US" sz="4400" strike="noStrike" u="none">
              <a:solidFill>
                <a:schemeClr val="dk1"/>
              </a:solidFill>
              <a:uFillTx/>
              <a:latin typeface="Gotham Office"/>
            </a:endParaRPr>
          </a:p>
        </p:txBody>
      </p:sp>
      <p:sp>
        <p:nvSpPr>
          <p:cNvPr id="834" name="PlaceHolder 2"/>
          <p:cNvSpPr>
            <a:spLocks noGrp="1"/>
          </p:cNvSpPr>
          <p:nvPr>
            <p:ph/>
          </p:nvPr>
        </p:nvSpPr>
        <p:spPr>
          <a:xfrm>
            <a:off x="838080" y="1325520"/>
            <a:ext cx="10515240" cy="4851000"/>
          </a:xfrm>
          <a:prstGeom prst="rect">
            <a:avLst/>
          </a:prstGeom>
          <a:blipFill rotWithShape="0">
            <a:blip r:embed="rId1"/>
            <a:stretch>
              <a:fillRect l="-1044" t="-1261"/>
            </a:stretch>
          </a:blipFill>
          <a:ln w="0">
            <a:noFill/>
          </a:ln>
        </p:spPr>
        <p:txBody>
          <a:bodyPr lIns="91440" rIns="91440" tIns="45720" bIns="45720" anchor="t">
            <a:noAutofit/>
          </a:bodyPr>
          <a:p>
            <a:pPr marL="228600" indent="-228600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en-AU" sz="2800" strike="noStrike" u="none">
                <a:solidFill>
                  <a:srgbClr val="ffffff">
                    <a:alpha val="1000"/>
                  </a:srgbClr>
                </a:solidFill>
                <a:uFillTx/>
                <a:latin typeface="Gotham Office"/>
              </a:rPr>
              <a:t> </a:t>
            </a:r>
            <a:endParaRPr b="0" lang="en-US" sz="2800" strike="noStrike" u="none">
              <a:solidFill>
                <a:schemeClr val="dk1"/>
              </a:solidFill>
              <a:uFillTx/>
              <a:latin typeface="Gotham Office"/>
            </a:endParaRPr>
          </a:p>
        </p:txBody>
      </p:sp>
      <p:pic>
        <p:nvPicPr>
          <p:cNvPr id="835" name="Picture 3" descr=""/>
          <p:cNvPicPr/>
          <p:nvPr/>
        </p:nvPicPr>
        <p:blipFill>
          <a:blip r:embed="rId2"/>
          <a:stretch/>
        </p:blipFill>
        <p:spPr>
          <a:xfrm>
            <a:off x="0" y="6100920"/>
            <a:ext cx="12191760" cy="756720"/>
          </a:xfrm>
          <a:prstGeom prst="rect">
            <a:avLst/>
          </a:prstGeom>
          <a:noFill/>
          <a:ln w="0">
            <a:noFill/>
          </a:ln>
        </p:spPr>
      </p:pic>
      <p:grpSp>
        <p:nvGrpSpPr>
          <p:cNvPr id="836" name="Group 61"/>
          <p:cNvGrpSpPr/>
          <p:nvPr/>
        </p:nvGrpSpPr>
        <p:grpSpPr>
          <a:xfrm>
            <a:off x="1144080" y="3018600"/>
            <a:ext cx="3994920" cy="1559520"/>
            <a:chOff x="1144080" y="3018600"/>
            <a:chExt cx="3994920" cy="1559520"/>
          </a:xfrm>
        </p:grpSpPr>
        <p:cxnSp>
          <p:nvCxnSpPr>
            <p:cNvPr id="837" name="Straight Connector 20"/>
            <p:cNvCxnSpPr/>
            <p:nvPr/>
          </p:nvCxnSpPr>
          <p:spPr>
            <a:xfrm>
              <a:off x="1207800" y="4164120"/>
              <a:ext cx="355320" cy="354960"/>
            </a:xfrm>
            <a:prstGeom prst="straightConnector1">
              <a:avLst/>
            </a:prstGeom>
            <a:ln cap="rnd" w="38100">
              <a:solidFill>
                <a:srgbClr val="000000"/>
              </a:solidFill>
            </a:ln>
          </p:spPr>
        </p:cxnSp>
        <p:cxnSp>
          <p:nvCxnSpPr>
            <p:cNvPr id="838" name="Straight Connector 21"/>
            <p:cNvCxnSpPr/>
            <p:nvPr/>
          </p:nvCxnSpPr>
          <p:spPr>
            <a:xfrm flipH="1">
              <a:off x="1207800" y="4164120"/>
              <a:ext cx="355320" cy="354960"/>
            </a:xfrm>
            <a:prstGeom prst="straightConnector1">
              <a:avLst/>
            </a:prstGeom>
            <a:ln cap="rnd" w="38100">
              <a:solidFill>
                <a:srgbClr val="000000"/>
              </a:solidFill>
            </a:ln>
          </p:spPr>
        </p:cxnSp>
        <p:cxnSp>
          <p:nvCxnSpPr>
            <p:cNvPr id="839" name="Straight Connector 18"/>
            <p:cNvCxnSpPr/>
            <p:nvPr/>
          </p:nvCxnSpPr>
          <p:spPr>
            <a:xfrm>
              <a:off x="2732040" y="3072960"/>
              <a:ext cx="354960" cy="355320"/>
            </a:xfrm>
            <a:prstGeom prst="straightConnector1">
              <a:avLst/>
            </a:prstGeom>
            <a:ln cap="rnd" w="38100">
              <a:solidFill>
                <a:srgbClr val="000000"/>
              </a:solidFill>
            </a:ln>
          </p:spPr>
        </p:cxnSp>
        <p:cxnSp>
          <p:nvCxnSpPr>
            <p:cNvPr id="840" name="Straight Connector 19"/>
            <p:cNvCxnSpPr/>
            <p:nvPr/>
          </p:nvCxnSpPr>
          <p:spPr>
            <a:xfrm flipH="1">
              <a:off x="2732040" y="3072960"/>
              <a:ext cx="354960" cy="355320"/>
            </a:xfrm>
            <a:prstGeom prst="straightConnector1">
              <a:avLst/>
            </a:prstGeom>
            <a:ln cap="rnd" w="38100">
              <a:solidFill>
                <a:srgbClr val="000000"/>
              </a:solidFill>
            </a:ln>
          </p:spPr>
        </p:cxnSp>
        <p:cxnSp>
          <p:nvCxnSpPr>
            <p:cNvPr id="841" name="Straight Connector 16"/>
            <p:cNvCxnSpPr/>
            <p:nvPr/>
          </p:nvCxnSpPr>
          <p:spPr>
            <a:xfrm>
              <a:off x="4725000" y="3837240"/>
              <a:ext cx="354960" cy="354960"/>
            </a:xfrm>
            <a:prstGeom prst="straightConnector1">
              <a:avLst/>
            </a:prstGeom>
            <a:ln cap="rnd" w="38100">
              <a:solidFill>
                <a:srgbClr val="000000"/>
              </a:solidFill>
            </a:ln>
          </p:spPr>
        </p:cxnSp>
        <p:cxnSp>
          <p:nvCxnSpPr>
            <p:cNvPr id="842" name="Straight Connector 17"/>
            <p:cNvCxnSpPr/>
            <p:nvPr/>
          </p:nvCxnSpPr>
          <p:spPr>
            <a:xfrm flipH="1">
              <a:off x="4725000" y="3837240"/>
              <a:ext cx="354960" cy="354960"/>
            </a:xfrm>
            <a:prstGeom prst="straightConnector1">
              <a:avLst/>
            </a:prstGeom>
            <a:ln cap="rnd" w="38100">
              <a:solidFill>
                <a:srgbClr val="000000"/>
              </a:solidFill>
            </a:ln>
          </p:spPr>
        </p:cxnSp>
        <p:sp>
          <p:nvSpPr>
            <p:cNvPr id="843" name="Oval 23"/>
            <p:cNvSpPr/>
            <p:nvPr/>
          </p:nvSpPr>
          <p:spPr>
            <a:xfrm>
              <a:off x="1144080" y="4470480"/>
              <a:ext cx="107640" cy="107640"/>
            </a:xfrm>
            <a:prstGeom prst="ellipse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31680" bIns="3168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sp>
          <p:nvSpPr>
            <p:cNvPr id="844" name="Oval 24"/>
            <p:cNvSpPr/>
            <p:nvPr/>
          </p:nvSpPr>
          <p:spPr>
            <a:xfrm>
              <a:off x="1144080" y="4107240"/>
              <a:ext cx="107640" cy="107640"/>
            </a:xfrm>
            <a:prstGeom prst="ellipse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31680" bIns="3168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sp>
          <p:nvSpPr>
            <p:cNvPr id="845" name="Oval 25"/>
            <p:cNvSpPr/>
            <p:nvPr/>
          </p:nvSpPr>
          <p:spPr>
            <a:xfrm>
              <a:off x="1325880" y="4287240"/>
              <a:ext cx="107640" cy="107640"/>
            </a:xfrm>
            <a:prstGeom prst="ellipse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31680" bIns="3168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sp>
          <p:nvSpPr>
            <p:cNvPr id="846" name="Oval 39"/>
            <p:cNvSpPr/>
            <p:nvPr/>
          </p:nvSpPr>
          <p:spPr>
            <a:xfrm>
              <a:off x="2850480" y="3197880"/>
              <a:ext cx="107640" cy="107640"/>
            </a:xfrm>
            <a:prstGeom prst="ellipse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31680" bIns="3168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sp>
          <p:nvSpPr>
            <p:cNvPr id="847" name="Oval 40"/>
            <p:cNvSpPr/>
            <p:nvPr/>
          </p:nvSpPr>
          <p:spPr>
            <a:xfrm>
              <a:off x="3028680" y="3018600"/>
              <a:ext cx="107640" cy="107640"/>
            </a:xfrm>
            <a:prstGeom prst="ellipse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31680" bIns="3168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sp>
          <p:nvSpPr>
            <p:cNvPr id="848" name="Oval 41"/>
            <p:cNvSpPr/>
            <p:nvPr/>
          </p:nvSpPr>
          <p:spPr>
            <a:xfrm>
              <a:off x="3028680" y="3376440"/>
              <a:ext cx="107640" cy="107640"/>
            </a:xfrm>
            <a:prstGeom prst="ellipse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31680" bIns="3168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sp>
          <p:nvSpPr>
            <p:cNvPr id="849" name="Oval 42"/>
            <p:cNvSpPr/>
            <p:nvPr/>
          </p:nvSpPr>
          <p:spPr>
            <a:xfrm>
              <a:off x="4665240" y="3782520"/>
              <a:ext cx="107640" cy="107640"/>
            </a:xfrm>
            <a:prstGeom prst="ellipse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31680" bIns="3168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sp>
          <p:nvSpPr>
            <p:cNvPr id="850" name="Oval 43"/>
            <p:cNvSpPr/>
            <p:nvPr/>
          </p:nvSpPr>
          <p:spPr>
            <a:xfrm>
              <a:off x="5025600" y="4145040"/>
              <a:ext cx="107640" cy="107640"/>
            </a:xfrm>
            <a:prstGeom prst="ellipse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31680" bIns="3168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sp>
          <p:nvSpPr>
            <p:cNvPr id="851" name="Oval 44"/>
            <p:cNvSpPr/>
            <p:nvPr/>
          </p:nvSpPr>
          <p:spPr>
            <a:xfrm>
              <a:off x="4842720" y="3961800"/>
              <a:ext cx="107640" cy="107640"/>
            </a:xfrm>
            <a:prstGeom prst="ellipse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31680" bIns="3168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sp>
          <p:nvSpPr>
            <p:cNvPr id="852" name="Oval 47"/>
            <p:cNvSpPr/>
            <p:nvPr/>
          </p:nvSpPr>
          <p:spPr>
            <a:xfrm>
              <a:off x="1516680" y="4104000"/>
              <a:ext cx="107640" cy="107640"/>
            </a:xfrm>
            <a:prstGeom prst="ellipse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31680" bIns="3168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sp>
          <p:nvSpPr>
            <p:cNvPr id="853" name="Oval 48"/>
            <p:cNvSpPr/>
            <p:nvPr/>
          </p:nvSpPr>
          <p:spPr>
            <a:xfrm>
              <a:off x="1514520" y="4469400"/>
              <a:ext cx="107640" cy="107640"/>
            </a:xfrm>
            <a:prstGeom prst="ellipse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31680" bIns="3168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sp>
          <p:nvSpPr>
            <p:cNvPr id="854" name="Oval 50"/>
            <p:cNvSpPr/>
            <p:nvPr/>
          </p:nvSpPr>
          <p:spPr>
            <a:xfrm>
              <a:off x="2675880" y="3018600"/>
              <a:ext cx="107640" cy="107640"/>
            </a:xfrm>
            <a:prstGeom prst="ellipse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31680" bIns="3168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sp>
          <p:nvSpPr>
            <p:cNvPr id="855" name="Oval 51"/>
            <p:cNvSpPr/>
            <p:nvPr/>
          </p:nvSpPr>
          <p:spPr>
            <a:xfrm>
              <a:off x="2682000" y="3377160"/>
              <a:ext cx="107640" cy="107640"/>
            </a:xfrm>
            <a:prstGeom prst="ellipse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31680" bIns="3168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sp>
          <p:nvSpPr>
            <p:cNvPr id="856" name="Oval 53"/>
            <p:cNvSpPr/>
            <p:nvPr/>
          </p:nvSpPr>
          <p:spPr>
            <a:xfrm>
              <a:off x="5031360" y="3781080"/>
              <a:ext cx="107640" cy="107640"/>
            </a:xfrm>
            <a:prstGeom prst="ellipse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31680" bIns="3168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sp>
          <p:nvSpPr>
            <p:cNvPr id="857" name="Oval 56"/>
            <p:cNvSpPr/>
            <p:nvPr/>
          </p:nvSpPr>
          <p:spPr>
            <a:xfrm>
              <a:off x="4665240" y="4145040"/>
              <a:ext cx="107640" cy="107640"/>
            </a:xfrm>
            <a:prstGeom prst="ellipse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31680" bIns="3168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</p:grpSp>
      <p:sp>
        <p:nvSpPr>
          <p:cNvPr id="858" name="Content Placeholder 2"/>
          <p:cNvSpPr/>
          <p:nvPr/>
        </p:nvSpPr>
        <p:spPr>
          <a:xfrm>
            <a:off x="7117560" y="3181680"/>
            <a:ext cx="4000320" cy="2474280"/>
          </a:xfrm>
          <a:prstGeom prst="rect">
            <a:avLst/>
          </a:prstGeom>
          <a:blipFill rotWithShape="0">
            <a:blip r:embed="rId3"/>
            <a:srcRect/>
            <a:stretch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defTabSz="914400">
              <a:lnSpc>
                <a:spcPct val="100000"/>
              </a:lnSpc>
            </a:pPr>
            <a:r>
              <a:rPr b="0" lang="en-AU" sz="1800" strike="noStrike" u="none">
                <a:solidFill>
                  <a:srgbClr val="ffffff">
                    <a:alpha val="1000"/>
                  </a:srgbClr>
                </a:solidFill>
                <a:uFillTx/>
                <a:latin typeface="Gotham Office"/>
              </a:rPr>
              <a:t> </a:t>
            </a:r>
            <a:endParaRPr b="0" lang="en-A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59" name="Group 34"/>
          <p:cNvGrpSpPr/>
          <p:nvPr/>
        </p:nvGrpSpPr>
        <p:grpSpPr>
          <a:xfrm>
            <a:off x="1045440" y="4004280"/>
            <a:ext cx="673920" cy="667440"/>
            <a:chOff x="1045440" y="4004280"/>
            <a:chExt cx="673920" cy="667440"/>
          </a:xfrm>
        </p:grpSpPr>
        <p:sp>
          <p:nvSpPr>
            <p:cNvPr id="860" name="Oval 37"/>
            <p:cNvSpPr/>
            <p:nvPr/>
          </p:nvSpPr>
          <p:spPr>
            <a:xfrm>
              <a:off x="1415520" y="4004280"/>
              <a:ext cx="301680" cy="301680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sp>
          <p:nvSpPr>
            <p:cNvPr id="861" name="Oval 49"/>
            <p:cNvSpPr/>
            <p:nvPr/>
          </p:nvSpPr>
          <p:spPr>
            <a:xfrm>
              <a:off x="1417680" y="4367520"/>
              <a:ext cx="301680" cy="301680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sp>
          <p:nvSpPr>
            <p:cNvPr id="862" name="Oval 52"/>
            <p:cNvSpPr/>
            <p:nvPr/>
          </p:nvSpPr>
          <p:spPr>
            <a:xfrm>
              <a:off x="1048320" y="4370040"/>
              <a:ext cx="301680" cy="301680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sp>
          <p:nvSpPr>
            <p:cNvPr id="863" name="Oval 54"/>
            <p:cNvSpPr/>
            <p:nvPr/>
          </p:nvSpPr>
          <p:spPr>
            <a:xfrm>
              <a:off x="1045440" y="4004280"/>
              <a:ext cx="301680" cy="301680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</p:grpSp>
      <p:grpSp>
        <p:nvGrpSpPr>
          <p:cNvPr id="864" name="Group 33"/>
          <p:cNvGrpSpPr/>
          <p:nvPr/>
        </p:nvGrpSpPr>
        <p:grpSpPr>
          <a:xfrm>
            <a:off x="2579040" y="2921400"/>
            <a:ext cx="658440" cy="657360"/>
            <a:chOff x="2579040" y="2921400"/>
            <a:chExt cx="658440" cy="657360"/>
          </a:xfrm>
        </p:grpSpPr>
        <p:sp>
          <p:nvSpPr>
            <p:cNvPr id="865" name="Oval 22"/>
            <p:cNvSpPr/>
            <p:nvPr/>
          </p:nvSpPr>
          <p:spPr>
            <a:xfrm>
              <a:off x="2935800" y="2921400"/>
              <a:ext cx="301680" cy="301680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sp>
          <p:nvSpPr>
            <p:cNvPr id="866" name="Oval 29"/>
            <p:cNvSpPr/>
            <p:nvPr/>
          </p:nvSpPr>
          <p:spPr>
            <a:xfrm>
              <a:off x="2935800" y="3277080"/>
              <a:ext cx="301680" cy="301680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sp>
          <p:nvSpPr>
            <p:cNvPr id="867" name="Oval 30"/>
            <p:cNvSpPr/>
            <p:nvPr/>
          </p:nvSpPr>
          <p:spPr>
            <a:xfrm>
              <a:off x="2585160" y="3277080"/>
              <a:ext cx="301680" cy="301680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sp>
          <p:nvSpPr>
            <p:cNvPr id="868" name="Oval 4"/>
            <p:cNvSpPr/>
            <p:nvPr/>
          </p:nvSpPr>
          <p:spPr>
            <a:xfrm>
              <a:off x="2579040" y="2921400"/>
              <a:ext cx="301680" cy="301680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</p:grpSp>
      <p:grpSp>
        <p:nvGrpSpPr>
          <p:cNvPr id="869" name="Group 5"/>
          <p:cNvGrpSpPr/>
          <p:nvPr/>
        </p:nvGrpSpPr>
        <p:grpSpPr>
          <a:xfrm>
            <a:off x="1536480" y="2837520"/>
            <a:ext cx="1199520" cy="1326600"/>
            <a:chOff x="1536480" y="2837520"/>
            <a:chExt cx="1199520" cy="1326600"/>
          </a:xfrm>
        </p:grpSpPr>
        <p:sp>
          <p:nvSpPr>
            <p:cNvPr id="870" name="Free-form: Shape 6"/>
            <p:cNvSpPr/>
            <p:nvPr/>
          </p:nvSpPr>
          <p:spPr>
            <a:xfrm>
              <a:off x="1564920" y="2837520"/>
              <a:ext cx="1171080" cy="1326600"/>
            </a:xfrm>
            <a:custGeom>
              <a:avLst/>
              <a:gdLst>
                <a:gd name="textAreaLeft" fmla="*/ 0 w 1171080"/>
                <a:gd name="textAreaRight" fmla="*/ 1171440 w 1171080"/>
                <a:gd name="textAreaTop" fmla="*/ 0 h 1326600"/>
                <a:gd name="textAreaBottom" fmla="*/ 1326960 h 1326600"/>
              </a:gdLst>
              <a:ahLst/>
              <a:rect l="textAreaLeft" t="textAreaTop" r="textAreaRight" b="textAreaBottom"/>
              <a:pathLst>
                <a:path w="1679575" h="1902436">
                  <a:moveTo>
                    <a:pt x="0" y="1902436"/>
                  </a:moveTo>
                  <a:cubicBezTo>
                    <a:pt x="442648" y="1478706"/>
                    <a:pt x="411692" y="990682"/>
                    <a:pt x="387350" y="661011"/>
                  </a:cubicBezTo>
                  <a:cubicBezTo>
                    <a:pt x="363008" y="331340"/>
                    <a:pt x="756179" y="11724"/>
                    <a:pt x="1035050" y="611"/>
                  </a:cubicBezTo>
                  <a:cubicBezTo>
                    <a:pt x="1313921" y="-10502"/>
                    <a:pt x="1444625" y="130786"/>
                    <a:pt x="1679575" y="346686"/>
                  </a:cubicBezTo>
                </a:path>
              </a:pathLst>
            </a:custGeom>
            <a:noFill/>
            <a:ln w="38100">
              <a:solidFill>
                <a:srgbClr val="00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cxnSp>
          <p:nvCxnSpPr>
            <p:cNvPr id="871" name="Straight Connector 7"/>
            <p:cNvCxnSpPr/>
            <p:nvPr/>
          </p:nvCxnSpPr>
          <p:spPr>
            <a:xfrm>
              <a:off x="1591560" y="3108960"/>
              <a:ext cx="488880" cy="113400"/>
            </a:xfrm>
            <a:prstGeom prst="straightConnector1">
              <a:avLst/>
            </a:prstGeom>
            <a:ln cap="rnd" w="38100">
              <a:solidFill>
                <a:srgbClr val="000000"/>
              </a:solidFill>
            </a:ln>
          </p:spPr>
        </p:cxnSp>
        <p:sp>
          <p:nvSpPr>
            <p:cNvPr id="872" name="Oval 8"/>
            <p:cNvSpPr/>
            <p:nvPr/>
          </p:nvSpPr>
          <p:spPr>
            <a:xfrm>
              <a:off x="1797840" y="3117240"/>
              <a:ext cx="107640" cy="107640"/>
            </a:xfrm>
            <a:prstGeom prst="ellipse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31680" bIns="3168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sp>
          <p:nvSpPr>
            <p:cNvPr id="873" name="Oval 9"/>
            <p:cNvSpPr/>
            <p:nvPr/>
          </p:nvSpPr>
          <p:spPr>
            <a:xfrm>
              <a:off x="1536480" y="3057840"/>
              <a:ext cx="107640" cy="107640"/>
            </a:xfrm>
            <a:prstGeom prst="ellipse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31680" bIns="3168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sp>
          <p:nvSpPr>
            <p:cNvPr id="874" name="Oval 10"/>
            <p:cNvSpPr/>
            <p:nvPr/>
          </p:nvSpPr>
          <p:spPr>
            <a:xfrm>
              <a:off x="2025360" y="3169440"/>
              <a:ext cx="107640" cy="107640"/>
            </a:xfrm>
            <a:prstGeom prst="ellipse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31680" bIns="3168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</p:grpSp>
      <p:grpSp>
        <p:nvGrpSpPr>
          <p:cNvPr id="875" name="Group 55"/>
          <p:cNvGrpSpPr/>
          <p:nvPr/>
        </p:nvGrpSpPr>
        <p:grpSpPr>
          <a:xfrm>
            <a:off x="4570560" y="3675960"/>
            <a:ext cx="659880" cy="665280"/>
            <a:chOff x="4570560" y="3675960"/>
            <a:chExt cx="659880" cy="665280"/>
          </a:xfrm>
        </p:grpSpPr>
        <p:sp>
          <p:nvSpPr>
            <p:cNvPr id="876" name="Oval 57"/>
            <p:cNvSpPr/>
            <p:nvPr/>
          </p:nvSpPr>
          <p:spPr>
            <a:xfrm>
              <a:off x="4928760" y="3678120"/>
              <a:ext cx="301680" cy="301680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sp>
          <p:nvSpPr>
            <p:cNvPr id="877" name="Oval 58"/>
            <p:cNvSpPr/>
            <p:nvPr/>
          </p:nvSpPr>
          <p:spPr>
            <a:xfrm>
              <a:off x="4928760" y="4039560"/>
              <a:ext cx="301680" cy="301680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sp>
          <p:nvSpPr>
            <p:cNvPr id="878" name="Oval 63"/>
            <p:cNvSpPr/>
            <p:nvPr/>
          </p:nvSpPr>
          <p:spPr>
            <a:xfrm>
              <a:off x="4570560" y="4035600"/>
              <a:ext cx="301680" cy="301680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sp>
          <p:nvSpPr>
            <p:cNvPr id="879" name="Oval 64"/>
            <p:cNvSpPr/>
            <p:nvPr/>
          </p:nvSpPr>
          <p:spPr>
            <a:xfrm>
              <a:off x="4572720" y="3675960"/>
              <a:ext cx="301680" cy="301680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</p:grpSp>
      <p:sp>
        <p:nvSpPr>
          <p:cNvPr id="880" name="PlaceHolder 1"/>
          <p:cNvSpPr>
            <a:spLocks noGrp="1"/>
          </p:cNvSpPr>
          <p:nvPr>
            <p:ph type="title"/>
          </p:nvPr>
        </p:nvSpPr>
        <p:spPr>
          <a:xfrm>
            <a:off x="838080" y="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defTabSz="914400">
              <a:lnSpc>
                <a:spcPct val="90000"/>
              </a:lnSpc>
              <a:buNone/>
            </a:pPr>
            <a:r>
              <a:rPr b="1" lang="en-AU" sz="4400" strike="noStrike" u="none">
                <a:solidFill>
                  <a:schemeClr val="dk1"/>
                </a:solidFill>
                <a:uFillTx/>
                <a:latin typeface="Gotham Office"/>
              </a:rPr>
              <a:t>Formula for number of moves</a:t>
            </a:r>
            <a:endParaRPr b="0" lang="en-US" sz="4400" strike="noStrike" u="none">
              <a:solidFill>
                <a:schemeClr val="dk1"/>
              </a:solidFill>
              <a:uFillTx/>
              <a:latin typeface="Gotham Office"/>
            </a:endParaRPr>
          </a:p>
        </p:txBody>
      </p:sp>
      <p:sp>
        <p:nvSpPr>
          <p:cNvPr id="881" name="PlaceHolder 2"/>
          <p:cNvSpPr>
            <a:spLocks noGrp="1"/>
          </p:cNvSpPr>
          <p:nvPr>
            <p:ph/>
          </p:nvPr>
        </p:nvSpPr>
        <p:spPr>
          <a:xfrm>
            <a:off x="838080" y="1325520"/>
            <a:ext cx="10515240" cy="4851000"/>
          </a:xfrm>
          <a:prstGeom prst="rect">
            <a:avLst/>
          </a:prstGeom>
          <a:blipFill rotWithShape="0">
            <a:blip r:embed="rId1"/>
            <a:stretch>
              <a:fillRect l="-1044" t="-1261"/>
            </a:stretch>
          </a:blipFill>
          <a:ln w="0">
            <a:noFill/>
          </a:ln>
        </p:spPr>
        <p:txBody>
          <a:bodyPr lIns="91440" rIns="91440" tIns="45720" bIns="45720" anchor="t">
            <a:noAutofit/>
          </a:bodyPr>
          <a:p>
            <a:pPr marL="228600" indent="-228600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en-AU" sz="2800" strike="noStrike" u="none">
                <a:solidFill>
                  <a:srgbClr val="ffffff">
                    <a:alpha val="1000"/>
                  </a:srgbClr>
                </a:solidFill>
                <a:uFillTx/>
                <a:latin typeface="Gotham Office"/>
              </a:rPr>
              <a:t> </a:t>
            </a:r>
            <a:endParaRPr b="0" lang="en-US" sz="2800" strike="noStrike" u="none">
              <a:solidFill>
                <a:schemeClr val="dk1"/>
              </a:solidFill>
              <a:uFillTx/>
              <a:latin typeface="Gotham Office"/>
            </a:endParaRPr>
          </a:p>
        </p:txBody>
      </p:sp>
      <p:pic>
        <p:nvPicPr>
          <p:cNvPr id="882" name="Picture 3" descr=""/>
          <p:cNvPicPr/>
          <p:nvPr/>
        </p:nvPicPr>
        <p:blipFill>
          <a:blip r:embed="rId2"/>
          <a:stretch/>
        </p:blipFill>
        <p:spPr>
          <a:xfrm>
            <a:off x="0" y="6100920"/>
            <a:ext cx="12191760" cy="756720"/>
          </a:xfrm>
          <a:prstGeom prst="rect">
            <a:avLst/>
          </a:prstGeom>
          <a:noFill/>
          <a:ln w="0">
            <a:noFill/>
          </a:ln>
        </p:spPr>
      </p:pic>
      <p:grpSp>
        <p:nvGrpSpPr>
          <p:cNvPr id="883" name="Group 61"/>
          <p:cNvGrpSpPr/>
          <p:nvPr/>
        </p:nvGrpSpPr>
        <p:grpSpPr>
          <a:xfrm>
            <a:off x="1144080" y="3018600"/>
            <a:ext cx="3994920" cy="1559520"/>
            <a:chOff x="1144080" y="3018600"/>
            <a:chExt cx="3994920" cy="1559520"/>
          </a:xfrm>
        </p:grpSpPr>
        <p:cxnSp>
          <p:nvCxnSpPr>
            <p:cNvPr id="884" name="Straight Connector 20"/>
            <p:cNvCxnSpPr/>
            <p:nvPr/>
          </p:nvCxnSpPr>
          <p:spPr>
            <a:xfrm>
              <a:off x="1207800" y="4164120"/>
              <a:ext cx="355320" cy="354960"/>
            </a:xfrm>
            <a:prstGeom prst="straightConnector1">
              <a:avLst/>
            </a:prstGeom>
            <a:ln cap="rnd" w="38100">
              <a:solidFill>
                <a:srgbClr val="000000"/>
              </a:solidFill>
            </a:ln>
          </p:spPr>
        </p:cxnSp>
        <p:cxnSp>
          <p:nvCxnSpPr>
            <p:cNvPr id="885" name="Straight Connector 21"/>
            <p:cNvCxnSpPr/>
            <p:nvPr/>
          </p:nvCxnSpPr>
          <p:spPr>
            <a:xfrm flipH="1">
              <a:off x="1207800" y="4164120"/>
              <a:ext cx="355320" cy="354960"/>
            </a:xfrm>
            <a:prstGeom prst="straightConnector1">
              <a:avLst/>
            </a:prstGeom>
            <a:ln cap="rnd" w="38100">
              <a:solidFill>
                <a:srgbClr val="000000"/>
              </a:solidFill>
            </a:ln>
          </p:spPr>
        </p:cxnSp>
        <p:cxnSp>
          <p:nvCxnSpPr>
            <p:cNvPr id="886" name="Straight Connector 18"/>
            <p:cNvCxnSpPr/>
            <p:nvPr/>
          </p:nvCxnSpPr>
          <p:spPr>
            <a:xfrm>
              <a:off x="2732040" y="3072960"/>
              <a:ext cx="354960" cy="355320"/>
            </a:xfrm>
            <a:prstGeom prst="straightConnector1">
              <a:avLst/>
            </a:prstGeom>
            <a:ln cap="rnd" w="38100">
              <a:solidFill>
                <a:srgbClr val="000000"/>
              </a:solidFill>
            </a:ln>
          </p:spPr>
        </p:cxnSp>
        <p:cxnSp>
          <p:nvCxnSpPr>
            <p:cNvPr id="887" name="Straight Connector 19"/>
            <p:cNvCxnSpPr/>
            <p:nvPr/>
          </p:nvCxnSpPr>
          <p:spPr>
            <a:xfrm flipH="1">
              <a:off x="2732040" y="3072960"/>
              <a:ext cx="354960" cy="355320"/>
            </a:xfrm>
            <a:prstGeom prst="straightConnector1">
              <a:avLst/>
            </a:prstGeom>
            <a:ln cap="rnd" w="38100">
              <a:solidFill>
                <a:srgbClr val="000000"/>
              </a:solidFill>
            </a:ln>
          </p:spPr>
        </p:cxnSp>
        <p:cxnSp>
          <p:nvCxnSpPr>
            <p:cNvPr id="888" name="Straight Connector 16"/>
            <p:cNvCxnSpPr/>
            <p:nvPr/>
          </p:nvCxnSpPr>
          <p:spPr>
            <a:xfrm>
              <a:off x="4725000" y="3837240"/>
              <a:ext cx="354960" cy="354960"/>
            </a:xfrm>
            <a:prstGeom prst="straightConnector1">
              <a:avLst/>
            </a:prstGeom>
            <a:ln cap="rnd" w="38100">
              <a:solidFill>
                <a:srgbClr val="000000"/>
              </a:solidFill>
            </a:ln>
          </p:spPr>
        </p:cxnSp>
        <p:cxnSp>
          <p:nvCxnSpPr>
            <p:cNvPr id="889" name="Straight Connector 17"/>
            <p:cNvCxnSpPr/>
            <p:nvPr/>
          </p:nvCxnSpPr>
          <p:spPr>
            <a:xfrm flipH="1">
              <a:off x="4725000" y="3837240"/>
              <a:ext cx="354960" cy="354960"/>
            </a:xfrm>
            <a:prstGeom prst="straightConnector1">
              <a:avLst/>
            </a:prstGeom>
            <a:ln cap="rnd" w="38100">
              <a:solidFill>
                <a:srgbClr val="000000"/>
              </a:solidFill>
            </a:ln>
          </p:spPr>
        </p:cxnSp>
        <p:sp>
          <p:nvSpPr>
            <p:cNvPr id="890" name="Oval 23"/>
            <p:cNvSpPr/>
            <p:nvPr/>
          </p:nvSpPr>
          <p:spPr>
            <a:xfrm>
              <a:off x="1144080" y="4470480"/>
              <a:ext cx="107640" cy="107640"/>
            </a:xfrm>
            <a:prstGeom prst="ellipse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31680" bIns="3168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sp>
          <p:nvSpPr>
            <p:cNvPr id="891" name="Oval 24"/>
            <p:cNvSpPr/>
            <p:nvPr/>
          </p:nvSpPr>
          <p:spPr>
            <a:xfrm>
              <a:off x="1144080" y="4107240"/>
              <a:ext cx="107640" cy="107640"/>
            </a:xfrm>
            <a:prstGeom prst="ellipse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31680" bIns="3168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sp>
          <p:nvSpPr>
            <p:cNvPr id="892" name="Oval 25"/>
            <p:cNvSpPr/>
            <p:nvPr/>
          </p:nvSpPr>
          <p:spPr>
            <a:xfrm>
              <a:off x="1325880" y="4287240"/>
              <a:ext cx="107640" cy="107640"/>
            </a:xfrm>
            <a:prstGeom prst="ellipse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31680" bIns="3168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sp>
          <p:nvSpPr>
            <p:cNvPr id="893" name="Oval 39"/>
            <p:cNvSpPr/>
            <p:nvPr/>
          </p:nvSpPr>
          <p:spPr>
            <a:xfrm>
              <a:off x="2850480" y="3197880"/>
              <a:ext cx="107640" cy="107640"/>
            </a:xfrm>
            <a:prstGeom prst="ellipse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31680" bIns="3168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sp>
          <p:nvSpPr>
            <p:cNvPr id="894" name="Oval 40"/>
            <p:cNvSpPr/>
            <p:nvPr/>
          </p:nvSpPr>
          <p:spPr>
            <a:xfrm>
              <a:off x="3028680" y="3018600"/>
              <a:ext cx="107640" cy="107640"/>
            </a:xfrm>
            <a:prstGeom prst="ellipse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31680" bIns="3168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sp>
          <p:nvSpPr>
            <p:cNvPr id="895" name="Oval 41"/>
            <p:cNvSpPr/>
            <p:nvPr/>
          </p:nvSpPr>
          <p:spPr>
            <a:xfrm>
              <a:off x="3028680" y="3376440"/>
              <a:ext cx="107640" cy="107640"/>
            </a:xfrm>
            <a:prstGeom prst="ellipse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31680" bIns="3168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sp>
          <p:nvSpPr>
            <p:cNvPr id="896" name="Oval 42"/>
            <p:cNvSpPr/>
            <p:nvPr/>
          </p:nvSpPr>
          <p:spPr>
            <a:xfrm>
              <a:off x="4665240" y="3782520"/>
              <a:ext cx="107640" cy="107640"/>
            </a:xfrm>
            <a:prstGeom prst="ellipse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31680" bIns="3168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sp>
          <p:nvSpPr>
            <p:cNvPr id="897" name="Oval 43"/>
            <p:cNvSpPr/>
            <p:nvPr/>
          </p:nvSpPr>
          <p:spPr>
            <a:xfrm>
              <a:off x="5025600" y="4145040"/>
              <a:ext cx="107640" cy="107640"/>
            </a:xfrm>
            <a:prstGeom prst="ellipse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31680" bIns="3168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sp>
          <p:nvSpPr>
            <p:cNvPr id="898" name="Oval 44"/>
            <p:cNvSpPr/>
            <p:nvPr/>
          </p:nvSpPr>
          <p:spPr>
            <a:xfrm>
              <a:off x="4842720" y="3961800"/>
              <a:ext cx="107640" cy="107640"/>
            </a:xfrm>
            <a:prstGeom prst="ellipse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31680" bIns="3168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sp>
          <p:nvSpPr>
            <p:cNvPr id="899" name="Oval 47"/>
            <p:cNvSpPr/>
            <p:nvPr/>
          </p:nvSpPr>
          <p:spPr>
            <a:xfrm>
              <a:off x="1516680" y="4104000"/>
              <a:ext cx="107640" cy="107640"/>
            </a:xfrm>
            <a:prstGeom prst="ellipse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31680" bIns="3168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sp>
          <p:nvSpPr>
            <p:cNvPr id="900" name="Oval 48"/>
            <p:cNvSpPr/>
            <p:nvPr/>
          </p:nvSpPr>
          <p:spPr>
            <a:xfrm>
              <a:off x="1514520" y="4469400"/>
              <a:ext cx="107640" cy="107640"/>
            </a:xfrm>
            <a:prstGeom prst="ellipse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31680" bIns="3168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sp>
          <p:nvSpPr>
            <p:cNvPr id="901" name="Oval 50"/>
            <p:cNvSpPr/>
            <p:nvPr/>
          </p:nvSpPr>
          <p:spPr>
            <a:xfrm>
              <a:off x="2675880" y="3018600"/>
              <a:ext cx="107640" cy="107640"/>
            </a:xfrm>
            <a:prstGeom prst="ellipse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31680" bIns="3168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sp>
          <p:nvSpPr>
            <p:cNvPr id="902" name="Oval 51"/>
            <p:cNvSpPr/>
            <p:nvPr/>
          </p:nvSpPr>
          <p:spPr>
            <a:xfrm>
              <a:off x="2682000" y="3377160"/>
              <a:ext cx="107640" cy="107640"/>
            </a:xfrm>
            <a:prstGeom prst="ellipse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31680" bIns="3168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sp>
          <p:nvSpPr>
            <p:cNvPr id="903" name="Oval 53"/>
            <p:cNvSpPr/>
            <p:nvPr/>
          </p:nvSpPr>
          <p:spPr>
            <a:xfrm>
              <a:off x="5031360" y="3781080"/>
              <a:ext cx="107640" cy="107640"/>
            </a:xfrm>
            <a:prstGeom prst="ellipse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31680" bIns="3168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sp>
          <p:nvSpPr>
            <p:cNvPr id="904" name="Oval 56"/>
            <p:cNvSpPr/>
            <p:nvPr/>
          </p:nvSpPr>
          <p:spPr>
            <a:xfrm>
              <a:off x="4665240" y="4145040"/>
              <a:ext cx="107640" cy="107640"/>
            </a:xfrm>
            <a:prstGeom prst="ellipse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31680" bIns="3168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</p:grpSp>
      <p:sp>
        <p:nvSpPr>
          <p:cNvPr id="905" name="Content Placeholder 2"/>
          <p:cNvSpPr/>
          <p:nvPr/>
        </p:nvSpPr>
        <p:spPr>
          <a:xfrm>
            <a:off x="7117560" y="3181680"/>
            <a:ext cx="4000320" cy="2474280"/>
          </a:xfrm>
          <a:prstGeom prst="rect">
            <a:avLst/>
          </a:prstGeom>
          <a:blipFill rotWithShape="0">
            <a:blip r:embed="rId3"/>
            <a:srcRect/>
            <a:stretch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defTabSz="914400">
              <a:lnSpc>
                <a:spcPct val="100000"/>
              </a:lnSpc>
            </a:pPr>
            <a:r>
              <a:rPr b="0" lang="en-AU" sz="1800" strike="noStrike" u="none">
                <a:solidFill>
                  <a:srgbClr val="ffffff">
                    <a:alpha val="1000"/>
                  </a:srgbClr>
                </a:solidFill>
                <a:uFillTx/>
                <a:latin typeface="Gotham Office"/>
              </a:rPr>
              <a:t> </a:t>
            </a:r>
            <a:endParaRPr b="0" lang="en-A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06" name="Group 4"/>
          <p:cNvGrpSpPr/>
          <p:nvPr/>
        </p:nvGrpSpPr>
        <p:grpSpPr>
          <a:xfrm>
            <a:off x="1045440" y="2959200"/>
            <a:ext cx="696960" cy="1712520"/>
            <a:chOff x="1045440" y="2959200"/>
            <a:chExt cx="696960" cy="1712520"/>
          </a:xfrm>
        </p:grpSpPr>
        <p:sp>
          <p:nvSpPr>
            <p:cNvPr id="907" name="Oval 11"/>
            <p:cNvSpPr/>
            <p:nvPr/>
          </p:nvSpPr>
          <p:spPr>
            <a:xfrm>
              <a:off x="1440720" y="2959200"/>
              <a:ext cx="301680" cy="301680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sp>
          <p:nvSpPr>
            <p:cNvPr id="908" name="Oval 12"/>
            <p:cNvSpPr/>
            <p:nvPr/>
          </p:nvSpPr>
          <p:spPr>
            <a:xfrm>
              <a:off x="1417680" y="4367520"/>
              <a:ext cx="301680" cy="301680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sp>
          <p:nvSpPr>
            <p:cNvPr id="909" name="Oval 13"/>
            <p:cNvSpPr/>
            <p:nvPr/>
          </p:nvSpPr>
          <p:spPr>
            <a:xfrm>
              <a:off x="1048320" y="4370040"/>
              <a:ext cx="301680" cy="301680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sp>
          <p:nvSpPr>
            <p:cNvPr id="910" name="Oval 22"/>
            <p:cNvSpPr/>
            <p:nvPr/>
          </p:nvSpPr>
          <p:spPr>
            <a:xfrm>
              <a:off x="1045440" y="4004280"/>
              <a:ext cx="301680" cy="301680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</p:grpSp>
      <p:grpSp>
        <p:nvGrpSpPr>
          <p:cNvPr id="911" name="Group 29"/>
          <p:cNvGrpSpPr/>
          <p:nvPr/>
        </p:nvGrpSpPr>
        <p:grpSpPr>
          <a:xfrm>
            <a:off x="4570560" y="3675960"/>
            <a:ext cx="659880" cy="665280"/>
            <a:chOff x="4570560" y="3675960"/>
            <a:chExt cx="659880" cy="665280"/>
          </a:xfrm>
        </p:grpSpPr>
        <p:sp>
          <p:nvSpPr>
            <p:cNvPr id="912" name="Oval 30"/>
            <p:cNvSpPr/>
            <p:nvPr/>
          </p:nvSpPr>
          <p:spPr>
            <a:xfrm>
              <a:off x="4928760" y="3678120"/>
              <a:ext cx="301680" cy="301680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sp>
          <p:nvSpPr>
            <p:cNvPr id="913" name="Oval 33"/>
            <p:cNvSpPr/>
            <p:nvPr/>
          </p:nvSpPr>
          <p:spPr>
            <a:xfrm>
              <a:off x="4928760" y="4039560"/>
              <a:ext cx="301680" cy="301680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sp>
          <p:nvSpPr>
            <p:cNvPr id="914" name="Oval 34"/>
            <p:cNvSpPr/>
            <p:nvPr/>
          </p:nvSpPr>
          <p:spPr>
            <a:xfrm>
              <a:off x="4570560" y="4035600"/>
              <a:ext cx="301680" cy="301680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sp>
          <p:nvSpPr>
            <p:cNvPr id="915" name="Oval 37"/>
            <p:cNvSpPr/>
            <p:nvPr/>
          </p:nvSpPr>
          <p:spPr>
            <a:xfrm>
              <a:off x="4572720" y="3675960"/>
              <a:ext cx="301680" cy="301680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</p:grpSp>
      <p:grpSp>
        <p:nvGrpSpPr>
          <p:cNvPr id="916" name="Group 49"/>
          <p:cNvGrpSpPr/>
          <p:nvPr/>
        </p:nvGrpSpPr>
        <p:grpSpPr>
          <a:xfrm>
            <a:off x="1928880" y="2921400"/>
            <a:ext cx="1308600" cy="657360"/>
            <a:chOff x="1928880" y="2921400"/>
            <a:chExt cx="1308600" cy="657360"/>
          </a:xfrm>
        </p:grpSpPr>
        <p:sp>
          <p:nvSpPr>
            <p:cNvPr id="917" name="Oval 52"/>
            <p:cNvSpPr/>
            <p:nvPr/>
          </p:nvSpPr>
          <p:spPr>
            <a:xfrm>
              <a:off x="2935800" y="2921400"/>
              <a:ext cx="301680" cy="301680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sp>
          <p:nvSpPr>
            <p:cNvPr id="918" name="Oval 54"/>
            <p:cNvSpPr/>
            <p:nvPr/>
          </p:nvSpPr>
          <p:spPr>
            <a:xfrm>
              <a:off x="2935800" y="3277080"/>
              <a:ext cx="301680" cy="301680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sp>
          <p:nvSpPr>
            <p:cNvPr id="919" name="Oval 55"/>
            <p:cNvSpPr/>
            <p:nvPr/>
          </p:nvSpPr>
          <p:spPr>
            <a:xfrm>
              <a:off x="2585160" y="3277080"/>
              <a:ext cx="301680" cy="301680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sp>
          <p:nvSpPr>
            <p:cNvPr id="920" name="Oval 57"/>
            <p:cNvSpPr/>
            <p:nvPr/>
          </p:nvSpPr>
          <p:spPr>
            <a:xfrm>
              <a:off x="1928880" y="3071160"/>
              <a:ext cx="301680" cy="301680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</p:grpSp>
      <p:grpSp>
        <p:nvGrpSpPr>
          <p:cNvPr id="921" name="Group 62"/>
          <p:cNvGrpSpPr/>
          <p:nvPr/>
        </p:nvGrpSpPr>
        <p:grpSpPr>
          <a:xfrm>
            <a:off x="1536480" y="2837520"/>
            <a:ext cx="1199520" cy="1326600"/>
            <a:chOff x="1536480" y="2837520"/>
            <a:chExt cx="1199520" cy="1326600"/>
          </a:xfrm>
        </p:grpSpPr>
        <p:sp>
          <p:nvSpPr>
            <p:cNvPr id="922" name="Free-form: Shape 7"/>
            <p:cNvSpPr/>
            <p:nvPr/>
          </p:nvSpPr>
          <p:spPr>
            <a:xfrm>
              <a:off x="1564920" y="2837520"/>
              <a:ext cx="1171080" cy="1326600"/>
            </a:xfrm>
            <a:custGeom>
              <a:avLst/>
              <a:gdLst>
                <a:gd name="textAreaLeft" fmla="*/ 0 w 1171080"/>
                <a:gd name="textAreaRight" fmla="*/ 1171440 w 1171080"/>
                <a:gd name="textAreaTop" fmla="*/ 0 h 1326600"/>
                <a:gd name="textAreaBottom" fmla="*/ 1326960 h 1326600"/>
              </a:gdLst>
              <a:ahLst/>
              <a:rect l="textAreaLeft" t="textAreaTop" r="textAreaRight" b="textAreaBottom"/>
              <a:pathLst>
                <a:path w="1679575" h="1902436">
                  <a:moveTo>
                    <a:pt x="0" y="1902436"/>
                  </a:moveTo>
                  <a:cubicBezTo>
                    <a:pt x="442648" y="1478706"/>
                    <a:pt x="411692" y="990682"/>
                    <a:pt x="387350" y="661011"/>
                  </a:cubicBezTo>
                  <a:cubicBezTo>
                    <a:pt x="363008" y="331340"/>
                    <a:pt x="756179" y="11724"/>
                    <a:pt x="1035050" y="611"/>
                  </a:cubicBezTo>
                  <a:cubicBezTo>
                    <a:pt x="1313921" y="-10502"/>
                    <a:pt x="1444625" y="130786"/>
                    <a:pt x="1679575" y="346686"/>
                  </a:cubicBezTo>
                </a:path>
              </a:pathLst>
            </a:custGeom>
            <a:noFill/>
            <a:ln w="38100">
              <a:solidFill>
                <a:srgbClr val="00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cxnSp>
          <p:nvCxnSpPr>
            <p:cNvPr id="923" name="Straight Connector 8"/>
            <p:cNvCxnSpPr/>
            <p:nvPr/>
          </p:nvCxnSpPr>
          <p:spPr>
            <a:xfrm>
              <a:off x="1591560" y="3108960"/>
              <a:ext cx="488880" cy="113400"/>
            </a:xfrm>
            <a:prstGeom prst="straightConnector1">
              <a:avLst/>
            </a:prstGeom>
            <a:ln cap="rnd" w="38100">
              <a:solidFill>
                <a:srgbClr val="000000"/>
              </a:solidFill>
            </a:ln>
          </p:spPr>
        </p:cxnSp>
        <p:sp>
          <p:nvSpPr>
            <p:cNvPr id="924" name="Oval 35"/>
            <p:cNvSpPr/>
            <p:nvPr/>
          </p:nvSpPr>
          <p:spPr>
            <a:xfrm>
              <a:off x="1797840" y="3117240"/>
              <a:ext cx="107640" cy="107640"/>
            </a:xfrm>
            <a:prstGeom prst="ellipse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31680" bIns="3168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sp>
          <p:nvSpPr>
            <p:cNvPr id="925" name="Oval 36"/>
            <p:cNvSpPr/>
            <p:nvPr/>
          </p:nvSpPr>
          <p:spPr>
            <a:xfrm>
              <a:off x="1536480" y="3057840"/>
              <a:ext cx="107640" cy="107640"/>
            </a:xfrm>
            <a:prstGeom prst="ellipse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31680" bIns="3168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sp>
          <p:nvSpPr>
            <p:cNvPr id="926" name="Oval 38"/>
            <p:cNvSpPr/>
            <p:nvPr/>
          </p:nvSpPr>
          <p:spPr>
            <a:xfrm>
              <a:off x="2025360" y="3169440"/>
              <a:ext cx="107640" cy="107640"/>
            </a:xfrm>
            <a:prstGeom prst="ellipse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31680" bIns="3168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</p:grpSp>
      <p:sp>
        <p:nvSpPr>
          <p:cNvPr id="927" name="PlaceHolder 1"/>
          <p:cNvSpPr>
            <a:spLocks noGrp="1"/>
          </p:cNvSpPr>
          <p:nvPr>
            <p:ph type="title"/>
          </p:nvPr>
        </p:nvSpPr>
        <p:spPr>
          <a:xfrm>
            <a:off x="838080" y="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defTabSz="914400">
              <a:lnSpc>
                <a:spcPct val="90000"/>
              </a:lnSpc>
              <a:buNone/>
            </a:pPr>
            <a:r>
              <a:rPr b="1" lang="en-AU" sz="4400" strike="noStrike" u="none">
                <a:solidFill>
                  <a:schemeClr val="dk1"/>
                </a:solidFill>
                <a:uFillTx/>
                <a:latin typeface="Gotham Office"/>
              </a:rPr>
              <a:t>Formula for number of moves</a:t>
            </a:r>
            <a:endParaRPr b="0" lang="en-US" sz="4400" strike="noStrike" u="none">
              <a:solidFill>
                <a:schemeClr val="dk1"/>
              </a:solidFill>
              <a:uFillTx/>
              <a:latin typeface="Gotham Office"/>
            </a:endParaRPr>
          </a:p>
        </p:txBody>
      </p:sp>
      <p:sp>
        <p:nvSpPr>
          <p:cNvPr id="928" name="PlaceHolder 2"/>
          <p:cNvSpPr>
            <a:spLocks noGrp="1"/>
          </p:cNvSpPr>
          <p:nvPr>
            <p:ph/>
          </p:nvPr>
        </p:nvSpPr>
        <p:spPr>
          <a:xfrm>
            <a:off x="838080" y="1325520"/>
            <a:ext cx="10515240" cy="4851000"/>
          </a:xfrm>
          <a:prstGeom prst="rect">
            <a:avLst/>
          </a:prstGeom>
          <a:blipFill rotWithShape="0">
            <a:blip r:embed="rId1"/>
            <a:stretch>
              <a:fillRect l="-1044" t="-1261"/>
            </a:stretch>
          </a:blipFill>
          <a:ln w="0">
            <a:noFill/>
          </a:ln>
        </p:spPr>
        <p:txBody>
          <a:bodyPr lIns="91440" rIns="91440" tIns="45720" bIns="45720" anchor="t">
            <a:noAutofit/>
          </a:bodyPr>
          <a:p>
            <a:pPr marL="228600" indent="-228600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en-AU" sz="2800" strike="noStrike" u="none">
                <a:solidFill>
                  <a:srgbClr val="ffffff">
                    <a:alpha val="1000"/>
                  </a:srgbClr>
                </a:solidFill>
                <a:uFillTx/>
                <a:latin typeface="Gotham Office"/>
              </a:rPr>
              <a:t> </a:t>
            </a:r>
            <a:endParaRPr b="0" lang="en-US" sz="2800" strike="noStrike" u="none">
              <a:solidFill>
                <a:schemeClr val="dk1"/>
              </a:solidFill>
              <a:uFillTx/>
              <a:latin typeface="Gotham Office"/>
            </a:endParaRPr>
          </a:p>
        </p:txBody>
      </p:sp>
      <p:pic>
        <p:nvPicPr>
          <p:cNvPr id="929" name="Picture 3" descr=""/>
          <p:cNvPicPr/>
          <p:nvPr/>
        </p:nvPicPr>
        <p:blipFill>
          <a:blip r:embed="rId2"/>
          <a:stretch/>
        </p:blipFill>
        <p:spPr>
          <a:xfrm>
            <a:off x="0" y="6100920"/>
            <a:ext cx="12191760" cy="756720"/>
          </a:xfrm>
          <a:prstGeom prst="rect">
            <a:avLst/>
          </a:prstGeom>
          <a:noFill/>
          <a:ln w="0">
            <a:noFill/>
          </a:ln>
        </p:spPr>
      </p:pic>
      <p:grpSp>
        <p:nvGrpSpPr>
          <p:cNvPr id="930" name="Group 61"/>
          <p:cNvGrpSpPr/>
          <p:nvPr/>
        </p:nvGrpSpPr>
        <p:grpSpPr>
          <a:xfrm>
            <a:off x="1144080" y="3018600"/>
            <a:ext cx="3994920" cy="1559520"/>
            <a:chOff x="1144080" y="3018600"/>
            <a:chExt cx="3994920" cy="1559520"/>
          </a:xfrm>
        </p:grpSpPr>
        <p:cxnSp>
          <p:nvCxnSpPr>
            <p:cNvPr id="931" name="Straight Connector 20"/>
            <p:cNvCxnSpPr/>
            <p:nvPr/>
          </p:nvCxnSpPr>
          <p:spPr>
            <a:xfrm>
              <a:off x="1207800" y="4164120"/>
              <a:ext cx="355320" cy="354960"/>
            </a:xfrm>
            <a:prstGeom prst="straightConnector1">
              <a:avLst/>
            </a:prstGeom>
            <a:ln cap="rnd" w="38100">
              <a:solidFill>
                <a:srgbClr val="000000"/>
              </a:solidFill>
            </a:ln>
          </p:spPr>
        </p:cxnSp>
        <p:cxnSp>
          <p:nvCxnSpPr>
            <p:cNvPr id="932" name="Straight Connector 21"/>
            <p:cNvCxnSpPr/>
            <p:nvPr/>
          </p:nvCxnSpPr>
          <p:spPr>
            <a:xfrm flipH="1">
              <a:off x="1207800" y="4164120"/>
              <a:ext cx="355320" cy="354960"/>
            </a:xfrm>
            <a:prstGeom prst="straightConnector1">
              <a:avLst/>
            </a:prstGeom>
            <a:ln cap="rnd" w="38100">
              <a:solidFill>
                <a:srgbClr val="000000"/>
              </a:solidFill>
            </a:ln>
          </p:spPr>
        </p:cxnSp>
        <p:cxnSp>
          <p:nvCxnSpPr>
            <p:cNvPr id="933" name="Straight Connector 18"/>
            <p:cNvCxnSpPr/>
            <p:nvPr/>
          </p:nvCxnSpPr>
          <p:spPr>
            <a:xfrm>
              <a:off x="2732040" y="3072960"/>
              <a:ext cx="354960" cy="355320"/>
            </a:xfrm>
            <a:prstGeom prst="straightConnector1">
              <a:avLst/>
            </a:prstGeom>
            <a:ln cap="rnd" w="38100">
              <a:solidFill>
                <a:srgbClr val="000000"/>
              </a:solidFill>
            </a:ln>
          </p:spPr>
        </p:cxnSp>
        <p:cxnSp>
          <p:nvCxnSpPr>
            <p:cNvPr id="934" name="Straight Connector 19"/>
            <p:cNvCxnSpPr/>
            <p:nvPr/>
          </p:nvCxnSpPr>
          <p:spPr>
            <a:xfrm flipH="1">
              <a:off x="2732040" y="3072960"/>
              <a:ext cx="354960" cy="355320"/>
            </a:xfrm>
            <a:prstGeom prst="straightConnector1">
              <a:avLst/>
            </a:prstGeom>
            <a:ln cap="rnd" w="38100">
              <a:solidFill>
                <a:srgbClr val="000000"/>
              </a:solidFill>
            </a:ln>
          </p:spPr>
        </p:cxnSp>
        <p:cxnSp>
          <p:nvCxnSpPr>
            <p:cNvPr id="935" name="Straight Connector 16"/>
            <p:cNvCxnSpPr/>
            <p:nvPr/>
          </p:nvCxnSpPr>
          <p:spPr>
            <a:xfrm>
              <a:off x="4725000" y="3837240"/>
              <a:ext cx="354960" cy="354960"/>
            </a:xfrm>
            <a:prstGeom prst="straightConnector1">
              <a:avLst/>
            </a:prstGeom>
            <a:ln cap="rnd" w="38100">
              <a:solidFill>
                <a:srgbClr val="000000"/>
              </a:solidFill>
            </a:ln>
          </p:spPr>
        </p:cxnSp>
        <p:cxnSp>
          <p:nvCxnSpPr>
            <p:cNvPr id="936" name="Straight Connector 17"/>
            <p:cNvCxnSpPr/>
            <p:nvPr/>
          </p:nvCxnSpPr>
          <p:spPr>
            <a:xfrm flipH="1">
              <a:off x="4725000" y="3837240"/>
              <a:ext cx="354960" cy="354960"/>
            </a:xfrm>
            <a:prstGeom prst="straightConnector1">
              <a:avLst/>
            </a:prstGeom>
            <a:ln cap="rnd" w="38100">
              <a:solidFill>
                <a:srgbClr val="000000"/>
              </a:solidFill>
            </a:ln>
          </p:spPr>
        </p:cxnSp>
        <p:sp>
          <p:nvSpPr>
            <p:cNvPr id="937" name="Oval 23"/>
            <p:cNvSpPr/>
            <p:nvPr/>
          </p:nvSpPr>
          <p:spPr>
            <a:xfrm>
              <a:off x="1144080" y="4470480"/>
              <a:ext cx="107640" cy="107640"/>
            </a:xfrm>
            <a:prstGeom prst="ellipse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31680" bIns="3168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sp>
          <p:nvSpPr>
            <p:cNvPr id="938" name="Oval 24"/>
            <p:cNvSpPr/>
            <p:nvPr/>
          </p:nvSpPr>
          <p:spPr>
            <a:xfrm>
              <a:off x="1144080" y="4107240"/>
              <a:ext cx="107640" cy="107640"/>
            </a:xfrm>
            <a:prstGeom prst="ellipse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31680" bIns="3168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sp>
          <p:nvSpPr>
            <p:cNvPr id="939" name="Oval 25"/>
            <p:cNvSpPr/>
            <p:nvPr/>
          </p:nvSpPr>
          <p:spPr>
            <a:xfrm>
              <a:off x="1325880" y="4287240"/>
              <a:ext cx="107640" cy="107640"/>
            </a:xfrm>
            <a:prstGeom prst="ellipse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31680" bIns="3168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sp>
          <p:nvSpPr>
            <p:cNvPr id="940" name="Oval 39"/>
            <p:cNvSpPr/>
            <p:nvPr/>
          </p:nvSpPr>
          <p:spPr>
            <a:xfrm>
              <a:off x="2850480" y="3197880"/>
              <a:ext cx="107640" cy="107640"/>
            </a:xfrm>
            <a:prstGeom prst="ellipse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31680" bIns="3168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sp>
          <p:nvSpPr>
            <p:cNvPr id="941" name="Oval 40"/>
            <p:cNvSpPr/>
            <p:nvPr/>
          </p:nvSpPr>
          <p:spPr>
            <a:xfrm>
              <a:off x="3028680" y="3018600"/>
              <a:ext cx="107640" cy="107640"/>
            </a:xfrm>
            <a:prstGeom prst="ellipse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31680" bIns="3168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sp>
          <p:nvSpPr>
            <p:cNvPr id="942" name="Oval 41"/>
            <p:cNvSpPr/>
            <p:nvPr/>
          </p:nvSpPr>
          <p:spPr>
            <a:xfrm>
              <a:off x="3028680" y="3376440"/>
              <a:ext cx="107640" cy="107640"/>
            </a:xfrm>
            <a:prstGeom prst="ellipse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31680" bIns="3168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sp>
          <p:nvSpPr>
            <p:cNvPr id="943" name="Oval 42"/>
            <p:cNvSpPr/>
            <p:nvPr/>
          </p:nvSpPr>
          <p:spPr>
            <a:xfrm>
              <a:off x="4665240" y="3782520"/>
              <a:ext cx="107640" cy="107640"/>
            </a:xfrm>
            <a:prstGeom prst="ellipse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31680" bIns="3168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sp>
          <p:nvSpPr>
            <p:cNvPr id="944" name="Oval 43"/>
            <p:cNvSpPr/>
            <p:nvPr/>
          </p:nvSpPr>
          <p:spPr>
            <a:xfrm>
              <a:off x="5025600" y="4145040"/>
              <a:ext cx="107640" cy="107640"/>
            </a:xfrm>
            <a:prstGeom prst="ellipse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31680" bIns="3168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sp>
          <p:nvSpPr>
            <p:cNvPr id="945" name="Oval 44"/>
            <p:cNvSpPr/>
            <p:nvPr/>
          </p:nvSpPr>
          <p:spPr>
            <a:xfrm>
              <a:off x="4842720" y="3961800"/>
              <a:ext cx="107640" cy="107640"/>
            </a:xfrm>
            <a:prstGeom prst="ellipse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31680" bIns="3168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sp>
          <p:nvSpPr>
            <p:cNvPr id="946" name="Oval 47"/>
            <p:cNvSpPr/>
            <p:nvPr/>
          </p:nvSpPr>
          <p:spPr>
            <a:xfrm>
              <a:off x="1516680" y="4104000"/>
              <a:ext cx="107640" cy="107640"/>
            </a:xfrm>
            <a:prstGeom prst="ellipse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31680" bIns="3168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sp>
          <p:nvSpPr>
            <p:cNvPr id="947" name="Oval 48"/>
            <p:cNvSpPr/>
            <p:nvPr/>
          </p:nvSpPr>
          <p:spPr>
            <a:xfrm>
              <a:off x="1514520" y="4469400"/>
              <a:ext cx="107640" cy="107640"/>
            </a:xfrm>
            <a:prstGeom prst="ellipse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31680" bIns="3168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sp>
          <p:nvSpPr>
            <p:cNvPr id="948" name="Oval 50"/>
            <p:cNvSpPr/>
            <p:nvPr/>
          </p:nvSpPr>
          <p:spPr>
            <a:xfrm>
              <a:off x="2675880" y="3018600"/>
              <a:ext cx="107640" cy="107640"/>
            </a:xfrm>
            <a:prstGeom prst="ellipse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31680" bIns="3168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sp>
          <p:nvSpPr>
            <p:cNvPr id="949" name="Oval 51"/>
            <p:cNvSpPr/>
            <p:nvPr/>
          </p:nvSpPr>
          <p:spPr>
            <a:xfrm>
              <a:off x="2682000" y="3377160"/>
              <a:ext cx="107640" cy="107640"/>
            </a:xfrm>
            <a:prstGeom prst="ellipse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31680" bIns="3168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sp>
          <p:nvSpPr>
            <p:cNvPr id="950" name="Oval 53"/>
            <p:cNvSpPr/>
            <p:nvPr/>
          </p:nvSpPr>
          <p:spPr>
            <a:xfrm>
              <a:off x="5031360" y="3781080"/>
              <a:ext cx="107640" cy="107640"/>
            </a:xfrm>
            <a:prstGeom prst="ellipse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31680" bIns="3168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sp>
          <p:nvSpPr>
            <p:cNvPr id="951" name="Oval 56"/>
            <p:cNvSpPr/>
            <p:nvPr/>
          </p:nvSpPr>
          <p:spPr>
            <a:xfrm>
              <a:off x="4665240" y="4145040"/>
              <a:ext cx="107640" cy="107640"/>
            </a:xfrm>
            <a:prstGeom prst="ellipse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31680" bIns="3168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</p:grpSp>
      <p:sp>
        <p:nvSpPr>
          <p:cNvPr id="952" name="Content Placeholder 2"/>
          <p:cNvSpPr/>
          <p:nvPr/>
        </p:nvSpPr>
        <p:spPr>
          <a:xfrm>
            <a:off x="7117560" y="3181680"/>
            <a:ext cx="4000320" cy="2474280"/>
          </a:xfrm>
          <a:prstGeom prst="rect">
            <a:avLst/>
          </a:prstGeom>
          <a:blipFill rotWithShape="0">
            <a:blip r:embed="rId3"/>
            <a:srcRect/>
            <a:stretch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defTabSz="914400">
              <a:lnSpc>
                <a:spcPct val="100000"/>
              </a:lnSpc>
            </a:pPr>
            <a:r>
              <a:rPr b="0" lang="en-AU" sz="1800" strike="noStrike" u="none">
                <a:solidFill>
                  <a:srgbClr val="ffffff">
                    <a:alpha val="1000"/>
                  </a:srgbClr>
                </a:solidFill>
                <a:uFillTx/>
                <a:latin typeface="Gotham Office"/>
              </a:rPr>
              <a:t> </a:t>
            </a:r>
            <a:endParaRPr b="0" lang="en-A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53" name="Group 29"/>
          <p:cNvGrpSpPr/>
          <p:nvPr/>
        </p:nvGrpSpPr>
        <p:grpSpPr>
          <a:xfrm>
            <a:off x="4570560" y="3675960"/>
            <a:ext cx="661680" cy="666720"/>
            <a:chOff x="4570560" y="3675960"/>
            <a:chExt cx="661680" cy="666720"/>
          </a:xfrm>
        </p:grpSpPr>
        <p:sp>
          <p:nvSpPr>
            <p:cNvPr id="954" name="Oval 30"/>
            <p:cNvSpPr/>
            <p:nvPr/>
          </p:nvSpPr>
          <p:spPr>
            <a:xfrm>
              <a:off x="4928760" y="3678120"/>
              <a:ext cx="301680" cy="301680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sp>
          <p:nvSpPr>
            <p:cNvPr id="955" name="Oval 33"/>
            <p:cNvSpPr/>
            <p:nvPr/>
          </p:nvSpPr>
          <p:spPr>
            <a:xfrm>
              <a:off x="4930560" y="4041000"/>
              <a:ext cx="301680" cy="301680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sp>
          <p:nvSpPr>
            <p:cNvPr id="956" name="Oval 34"/>
            <p:cNvSpPr/>
            <p:nvPr/>
          </p:nvSpPr>
          <p:spPr>
            <a:xfrm>
              <a:off x="4570560" y="4035600"/>
              <a:ext cx="301680" cy="301680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sp>
          <p:nvSpPr>
            <p:cNvPr id="957" name="Oval 37"/>
            <p:cNvSpPr/>
            <p:nvPr/>
          </p:nvSpPr>
          <p:spPr>
            <a:xfrm>
              <a:off x="4572720" y="3675960"/>
              <a:ext cx="301680" cy="301680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</p:grpSp>
      <p:cxnSp>
        <p:nvCxnSpPr>
          <p:cNvPr id="958" name="Straight Connector 14"/>
          <p:cNvCxnSpPr/>
          <p:nvPr/>
        </p:nvCxnSpPr>
        <p:spPr>
          <a:xfrm>
            <a:off x="5419800" y="4352040"/>
            <a:ext cx="489240" cy="113400"/>
          </a:xfrm>
          <a:prstGeom prst="straightConnector1">
            <a:avLst/>
          </a:prstGeom>
          <a:ln cap="rnd" w="38100">
            <a:solidFill>
              <a:srgbClr val="000000"/>
            </a:solidFill>
          </a:ln>
        </p:spPr>
      </p:cxnSp>
      <p:sp>
        <p:nvSpPr>
          <p:cNvPr id="959" name="Free-form: Shape 5"/>
          <p:cNvSpPr/>
          <p:nvPr/>
        </p:nvSpPr>
        <p:spPr>
          <a:xfrm>
            <a:off x="4632120" y="3770640"/>
            <a:ext cx="1042560" cy="1064160"/>
          </a:xfrm>
          <a:custGeom>
            <a:avLst/>
            <a:gdLst>
              <a:gd name="textAreaLeft" fmla="*/ 0 w 1042560"/>
              <a:gd name="textAreaRight" fmla="*/ 1042920 w 1042560"/>
              <a:gd name="textAreaTop" fmla="*/ 0 h 1064160"/>
              <a:gd name="textAreaBottom" fmla="*/ 1064520 h 1064160"/>
            </a:gdLst>
            <a:ahLst/>
            <a:rect l="textAreaLeft" t="textAreaTop" r="textAreaRight" b="textAreaBottom"/>
            <a:pathLst>
              <a:path w="1495371" h="1526355">
                <a:moveTo>
                  <a:pt x="649991" y="88999"/>
                </a:moveTo>
                <a:cubicBezTo>
                  <a:pt x="1061418" y="-314490"/>
                  <a:pt x="1934808" y="751383"/>
                  <a:pt x="1228635" y="1335980"/>
                </a:cubicBezTo>
                <a:cubicBezTo>
                  <a:pt x="522462" y="1920577"/>
                  <a:pt x="-326321" y="1008955"/>
                  <a:pt x="127704" y="610493"/>
                </a:cubicBezTo>
              </a:path>
            </a:pathLst>
          </a:custGeom>
          <a:noFill/>
          <a:ln w="38100">
            <a:solidFill>
              <a:srgbClr val="0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endParaRPr b="0" lang="en-AU" sz="1800" strike="noStrike" u="none">
              <a:solidFill>
                <a:schemeClr val="lt1"/>
              </a:solidFill>
              <a:uFillTx/>
              <a:latin typeface="Gotham Office"/>
            </a:endParaRPr>
          </a:p>
        </p:txBody>
      </p:sp>
      <p:sp>
        <p:nvSpPr>
          <p:cNvPr id="960" name="Oval 6"/>
          <p:cNvSpPr/>
          <p:nvPr/>
        </p:nvSpPr>
        <p:spPr>
          <a:xfrm>
            <a:off x="5360400" y="4299480"/>
            <a:ext cx="107640" cy="107640"/>
          </a:xfrm>
          <a:prstGeom prst="ellipse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31680" bIns="31680" anchor="ctr">
            <a:noAutofit/>
          </a:bodyPr>
          <a:p>
            <a:pPr algn="ctr" defTabSz="914400">
              <a:lnSpc>
                <a:spcPct val="100000"/>
              </a:lnSpc>
            </a:pPr>
            <a:endParaRPr b="0" lang="en-AU" sz="1800" strike="noStrike" u="none">
              <a:solidFill>
                <a:schemeClr val="lt1"/>
              </a:solidFill>
              <a:uFillTx/>
              <a:latin typeface="Gotham Office"/>
            </a:endParaRPr>
          </a:p>
        </p:txBody>
      </p:sp>
      <p:sp>
        <p:nvSpPr>
          <p:cNvPr id="961" name="Oval 9"/>
          <p:cNvSpPr/>
          <p:nvPr/>
        </p:nvSpPr>
        <p:spPr>
          <a:xfrm>
            <a:off x="5607720" y="4357440"/>
            <a:ext cx="107640" cy="107640"/>
          </a:xfrm>
          <a:prstGeom prst="ellipse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31680" bIns="31680" anchor="ctr">
            <a:noAutofit/>
          </a:bodyPr>
          <a:p>
            <a:pPr algn="ctr" defTabSz="914400">
              <a:lnSpc>
                <a:spcPct val="100000"/>
              </a:lnSpc>
            </a:pPr>
            <a:endParaRPr b="0" lang="en-AU" sz="1800" strike="noStrike" u="none">
              <a:solidFill>
                <a:schemeClr val="lt1"/>
              </a:solidFill>
              <a:uFillTx/>
              <a:latin typeface="Gotham Office"/>
            </a:endParaRPr>
          </a:p>
        </p:txBody>
      </p:sp>
      <p:sp>
        <p:nvSpPr>
          <p:cNvPr id="962" name="Oval 10"/>
          <p:cNvSpPr/>
          <p:nvPr/>
        </p:nvSpPr>
        <p:spPr>
          <a:xfrm>
            <a:off x="5862960" y="4415400"/>
            <a:ext cx="107640" cy="107640"/>
          </a:xfrm>
          <a:prstGeom prst="ellipse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31680" bIns="31680" anchor="ctr">
            <a:noAutofit/>
          </a:bodyPr>
          <a:p>
            <a:pPr algn="ctr" defTabSz="914400">
              <a:lnSpc>
                <a:spcPct val="100000"/>
              </a:lnSpc>
            </a:pPr>
            <a:endParaRPr b="0" lang="en-AU" sz="1800" strike="noStrike" u="none">
              <a:solidFill>
                <a:schemeClr val="lt1"/>
              </a:solidFill>
              <a:uFillTx/>
              <a:latin typeface="Gotham Office"/>
            </a:endParaRPr>
          </a:p>
        </p:txBody>
      </p:sp>
      <p:grpSp>
        <p:nvGrpSpPr>
          <p:cNvPr id="963" name="Group 4"/>
          <p:cNvGrpSpPr/>
          <p:nvPr/>
        </p:nvGrpSpPr>
        <p:grpSpPr>
          <a:xfrm>
            <a:off x="1045440" y="2959200"/>
            <a:ext cx="696960" cy="1712520"/>
            <a:chOff x="1045440" y="2959200"/>
            <a:chExt cx="696960" cy="1712520"/>
          </a:xfrm>
        </p:grpSpPr>
        <p:sp>
          <p:nvSpPr>
            <p:cNvPr id="964" name="Oval 11"/>
            <p:cNvSpPr/>
            <p:nvPr/>
          </p:nvSpPr>
          <p:spPr>
            <a:xfrm>
              <a:off x="1440720" y="2959200"/>
              <a:ext cx="301680" cy="301680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sp>
          <p:nvSpPr>
            <p:cNvPr id="965" name="Oval 12"/>
            <p:cNvSpPr/>
            <p:nvPr/>
          </p:nvSpPr>
          <p:spPr>
            <a:xfrm>
              <a:off x="1417680" y="4367520"/>
              <a:ext cx="301680" cy="301680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sp>
          <p:nvSpPr>
            <p:cNvPr id="966" name="Oval 13"/>
            <p:cNvSpPr/>
            <p:nvPr/>
          </p:nvSpPr>
          <p:spPr>
            <a:xfrm>
              <a:off x="1048320" y="4370040"/>
              <a:ext cx="301680" cy="301680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sp>
          <p:nvSpPr>
            <p:cNvPr id="967" name="Oval 22"/>
            <p:cNvSpPr/>
            <p:nvPr/>
          </p:nvSpPr>
          <p:spPr>
            <a:xfrm>
              <a:off x="1045440" y="4004280"/>
              <a:ext cx="301680" cy="301680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</p:grpSp>
      <p:grpSp>
        <p:nvGrpSpPr>
          <p:cNvPr id="968" name="Group 49"/>
          <p:cNvGrpSpPr/>
          <p:nvPr/>
        </p:nvGrpSpPr>
        <p:grpSpPr>
          <a:xfrm>
            <a:off x="1928880" y="2921400"/>
            <a:ext cx="1308600" cy="657360"/>
            <a:chOff x="1928880" y="2921400"/>
            <a:chExt cx="1308600" cy="657360"/>
          </a:xfrm>
        </p:grpSpPr>
        <p:sp>
          <p:nvSpPr>
            <p:cNvPr id="969" name="Oval 52"/>
            <p:cNvSpPr/>
            <p:nvPr/>
          </p:nvSpPr>
          <p:spPr>
            <a:xfrm>
              <a:off x="2935800" y="2921400"/>
              <a:ext cx="301680" cy="301680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sp>
          <p:nvSpPr>
            <p:cNvPr id="970" name="Oval 54"/>
            <p:cNvSpPr/>
            <p:nvPr/>
          </p:nvSpPr>
          <p:spPr>
            <a:xfrm>
              <a:off x="2935800" y="3277080"/>
              <a:ext cx="301680" cy="301680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sp>
          <p:nvSpPr>
            <p:cNvPr id="971" name="Oval 55"/>
            <p:cNvSpPr/>
            <p:nvPr/>
          </p:nvSpPr>
          <p:spPr>
            <a:xfrm>
              <a:off x="2585160" y="3277080"/>
              <a:ext cx="301680" cy="301680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sp>
          <p:nvSpPr>
            <p:cNvPr id="972" name="Oval 57"/>
            <p:cNvSpPr/>
            <p:nvPr/>
          </p:nvSpPr>
          <p:spPr>
            <a:xfrm>
              <a:off x="1928880" y="3071160"/>
              <a:ext cx="301680" cy="301680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</p:grpSp>
      <p:grpSp>
        <p:nvGrpSpPr>
          <p:cNvPr id="973" name="Group 62"/>
          <p:cNvGrpSpPr/>
          <p:nvPr/>
        </p:nvGrpSpPr>
        <p:grpSpPr>
          <a:xfrm>
            <a:off x="1536480" y="2837520"/>
            <a:ext cx="1199520" cy="1326600"/>
            <a:chOff x="1536480" y="2837520"/>
            <a:chExt cx="1199520" cy="1326600"/>
          </a:xfrm>
        </p:grpSpPr>
        <p:sp>
          <p:nvSpPr>
            <p:cNvPr id="974" name="Free-form: Shape 7"/>
            <p:cNvSpPr/>
            <p:nvPr/>
          </p:nvSpPr>
          <p:spPr>
            <a:xfrm>
              <a:off x="1564920" y="2837520"/>
              <a:ext cx="1171080" cy="1326600"/>
            </a:xfrm>
            <a:custGeom>
              <a:avLst/>
              <a:gdLst>
                <a:gd name="textAreaLeft" fmla="*/ 0 w 1171080"/>
                <a:gd name="textAreaRight" fmla="*/ 1171440 w 1171080"/>
                <a:gd name="textAreaTop" fmla="*/ 0 h 1326600"/>
                <a:gd name="textAreaBottom" fmla="*/ 1326960 h 1326600"/>
              </a:gdLst>
              <a:ahLst/>
              <a:rect l="textAreaLeft" t="textAreaTop" r="textAreaRight" b="textAreaBottom"/>
              <a:pathLst>
                <a:path w="1679575" h="1902436">
                  <a:moveTo>
                    <a:pt x="0" y="1902436"/>
                  </a:moveTo>
                  <a:cubicBezTo>
                    <a:pt x="442648" y="1478706"/>
                    <a:pt x="411692" y="990682"/>
                    <a:pt x="387350" y="661011"/>
                  </a:cubicBezTo>
                  <a:cubicBezTo>
                    <a:pt x="363008" y="331340"/>
                    <a:pt x="756179" y="11724"/>
                    <a:pt x="1035050" y="611"/>
                  </a:cubicBezTo>
                  <a:cubicBezTo>
                    <a:pt x="1313921" y="-10502"/>
                    <a:pt x="1444625" y="130786"/>
                    <a:pt x="1679575" y="346686"/>
                  </a:cubicBezTo>
                </a:path>
              </a:pathLst>
            </a:custGeom>
            <a:noFill/>
            <a:ln w="38100">
              <a:solidFill>
                <a:srgbClr val="00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cxnSp>
          <p:nvCxnSpPr>
            <p:cNvPr id="975" name="Straight Connector 8"/>
            <p:cNvCxnSpPr/>
            <p:nvPr/>
          </p:nvCxnSpPr>
          <p:spPr>
            <a:xfrm>
              <a:off x="1591560" y="3108960"/>
              <a:ext cx="488880" cy="113400"/>
            </a:xfrm>
            <a:prstGeom prst="straightConnector1">
              <a:avLst/>
            </a:prstGeom>
            <a:ln cap="rnd" w="38100">
              <a:solidFill>
                <a:srgbClr val="000000"/>
              </a:solidFill>
            </a:ln>
          </p:spPr>
        </p:cxnSp>
        <p:sp>
          <p:nvSpPr>
            <p:cNvPr id="976" name="Oval 35"/>
            <p:cNvSpPr/>
            <p:nvPr/>
          </p:nvSpPr>
          <p:spPr>
            <a:xfrm>
              <a:off x="1797840" y="3117240"/>
              <a:ext cx="107640" cy="107640"/>
            </a:xfrm>
            <a:prstGeom prst="ellipse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31680" bIns="3168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sp>
          <p:nvSpPr>
            <p:cNvPr id="977" name="Oval 36"/>
            <p:cNvSpPr/>
            <p:nvPr/>
          </p:nvSpPr>
          <p:spPr>
            <a:xfrm>
              <a:off x="1536480" y="3057840"/>
              <a:ext cx="107640" cy="107640"/>
            </a:xfrm>
            <a:prstGeom prst="ellipse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31680" bIns="3168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sp>
          <p:nvSpPr>
            <p:cNvPr id="978" name="Oval 38"/>
            <p:cNvSpPr/>
            <p:nvPr/>
          </p:nvSpPr>
          <p:spPr>
            <a:xfrm>
              <a:off x="2025360" y="3169440"/>
              <a:ext cx="107640" cy="107640"/>
            </a:xfrm>
            <a:prstGeom prst="ellipse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31680" bIns="3168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</p:grpSp>
      <p:sp>
        <p:nvSpPr>
          <p:cNvPr id="979" name="PlaceHolder 1"/>
          <p:cNvSpPr>
            <a:spLocks noGrp="1"/>
          </p:cNvSpPr>
          <p:nvPr>
            <p:ph type="title"/>
          </p:nvPr>
        </p:nvSpPr>
        <p:spPr>
          <a:xfrm>
            <a:off x="838080" y="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defTabSz="914400">
              <a:lnSpc>
                <a:spcPct val="90000"/>
              </a:lnSpc>
              <a:buNone/>
            </a:pPr>
            <a:r>
              <a:rPr b="1" lang="en-AU" sz="4400" strike="noStrike" u="none">
                <a:solidFill>
                  <a:schemeClr val="dk1"/>
                </a:solidFill>
                <a:uFillTx/>
                <a:latin typeface="Gotham Office"/>
              </a:rPr>
              <a:t>Formula for number of moves</a:t>
            </a:r>
            <a:endParaRPr b="0" lang="en-US" sz="4400" strike="noStrike" u="none">
              <a:solidFill>
                <a:schemeClr val="dk1"/>
              </a:solidFill>
              <a:uFillTx/>
              <a:latin typeface="Gotham Office"/>
            </a:endParaRPr>
          </a:p>
        </p:txBody>
      </p:sp>
      <p:sp>
        <p:nvSpPr>
          <p:cNvPr id="980" name="PlaceHolder 2"/>
          <p:cNvSpPr>
            <a:spLocks noGrp="1"/>
          </p:cNvSpPr>
          <p:nvPr>
            <p:ph/>
          </p:nvPr>
        </p:nvSpPr>
        <p:spPr>
          <a:xfrm>
            <a:off x="838080" y="1325520"/>
            <a:ext cx="10515240" cy="4851000"/>
          </a:xfrm>
          <a:prstGeom prst="rect">
            <a:avLst/>
          </a:prstGeom>
          <a:blipFill rotWithShape="0">
            <a:blip r:embed="rId1"/>
            <a:stretch>
              <a:fillRect l="-1044" t="-1261"/>
            </a:stretch>
          </a:blipFill>
          <a:ln w="0">
            <a:noFill/>
          </a:ln>
        </p:spPr>
        <p:txBody>
          <a:bodyPr lIns="91440" rIns="91440" tIns="45720" bIns="45720" anchor="t">
            <a:noAutofit/>
          </a:bodyPr>
          <a:p>
            <a:pPr marL="228600" indent="-228600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en-AU" sz="2800" strike="noStrike" u="none">
                <a:solidFill>
                  <a:srgbClr val="ffffff">
                    <a:alpha val="1000"/>
                  </a:srgbClr>
                </a:solidFill>
                <a:uFillTx/>
                <a:latin typeface="Gotham Office"/>
              </a:rPr>
              <a:t> </a:t>
            </a:r>
            <a:endParaRPr b="0" lang="en-US" sz="2800" strike="noStrike" u="none">
              <a:solidFill>
                <a:schemeClr val="dk1"/>
              </a:solidFill>
              <a:uFillTx/>
              <a:latin typeface="Gotham Office"/>
            </a:endParaRPr>
          </a:p>
        </p:txBody>
      </p:sp>
      <p:pic>
        <p:nvPicPr>
          <p:cNvPr id="981" name="Picture 3" descr=""/>
          <p:cNvPicPr/>
          <p:nvPr/>
        </p:nvPicPr>
        <p:blipFill>
          <a:blip r:embed="rId2"/>
          <a:stretch/>
        </p:blipFill>
        <p:spPr>
          <a:xfrm>
            <a:off x="0" y="6100920"/>
            <a:ext cx="12191760" cy="756720"/>
          </a:xfrm>
          <a:prstGeom prst="rect">
            <a:avLst/>
          </a:prstGeom>
          <a:noFill/>
          <a:ln w="0">
            <a:noFill/>
          </a:ln>
        </p:spPr>
      </p:pic>
      <p:grpSp>
        <p:nvGrpSpPr>
          <p:cNvPr id="982" name="Group 61"/>
          <p:cNvGrpSpPr/>
          <p:nvPr/>
        </p:nvGrpSpPr>
        <p:grpSpPr>
          <a:xfrm>
            <a:off x="1144080" y="3018600"/>
            <a:ext cx="3994920" cy="1559520"/>
            <a:chOff x="1144080" y="3018600"/>
            <a:chExt cx="3994920" cy="1559520"/>
          </a:xfrm>
        </p:grpSpPr>
        <p:cxnSp>
          <p:nvCxnSpPr>
            <p:cNvPr id="983" name="Straight Connector 20"/>
            <p:cNvCxnSpPr/>
            <p:nvPr/>
          </p:nvCxnSpPr>
          <p:spPr>
            <a:xfrm>
              <a:off x="1207800" y="4164120"/>
              <a:ext cx="355320" cy="354960"/>
            </a:xfrm>
            <a:prstGeom prst="straightConnector1">
              <a:avLst/>
            </a:prstGeom>
            <a:ln cap="rnd" w="38100">
              <a:solidFill>
                <a:srgbClr val="000000"/>
              </a:solidFill>
            </a:ln>
          </p:spPr>
        </p:cxnSp>
        <p:cxnSp>
          <p:nvCxnSpPr>
            <p:cNvPr id="984" name="Straight Connector 21"/>
            <p:cNvCxnSpPr/>
            <p:nvPr/>
          </p:nvCxnSpPr>
          <p:spPr>
            <a:xfrm flipH="1">
              <a:off x="1207800" y="4164120"/>
              <a:ext cx="355320" cy="354960"/>
            </a:xfrm>
            <a:prstGeom prst="straightConnector1">
              <a:avLst/>
            </a:prstGeom>
            <a:ln cap="rnd" w="38100">
              <a:solidFill>
                <a:srgbClr val="000000"/>
              </a:solidFill>
            </a:ln>
          </p:spPr>
        </p:cxnSp>
        <p:cxnSp>
          <p:nvCxnSpPr>
            <p:cNvPr id="985" name="Straight Connector 18"/>
            <p:cNvCxnSpPr/>
            <p:nvPr/>
          </p:nvCxnSpPr>
          <p:spPr>
            <a:xfrm>
              <a:off x="2732040" y="3072960"/>
              <a:ext cx="354960" cy="355320"/>
            </a:xfrm>
            <a:prstGeom prst="straightConnector1">
              <a:avLst/>
            </a:prstGeom>
            <a:ln cap="rnd" w="38100">
              <a:solidFill>
                <a:srgbClr val="000000"/>
              </a:solidFill>
            </a:ln>
          </p:spPr>
        </p:cxnSp>
        <p:cxnSp>
          <p:nvCxnSpPr>
            <p:cNvPr id="986" name="Straight Connector 19"/>
            <p:cNvCxnSpPr/>
            <p:nvPr/>
          </p:nvCxnSpPr>
          <p:spPr>
            <a:xfrm flipH="1">
              <a:off x="2732040" y="3072960"/>
              <a:ext cx="354960" cy="355320"/>
            </a:xfrm>
            <a:prstGeom prst="straightConnector1">
              <a:avLst/>
            </a:prstGeom>
            <a:ln cap="rnd" w="38100">
              <a:solidFill>
                <a:srgbClr val="000000"/>
              </a:solidFill>
            </a:ln>
          </p:spPr>
        </p:cxnSp>
        <p:cxnSp>
          <p:nvCxnSpPr>
            <p:cNvPr id="987" name="Straight Connector 16"/>
            <p:cNvCxnSpPr/>
            <p:nvPr/>
          </p:nvCxnSpPr>
          <p:spPr>
            <a:xfrm>
              <a:off x="4725000" y="3837240"/>
              <a:ext cx="354960" cy="354960"/>
            </a:xfrm>
            <a:prstGeom prst="straightConnector1">
              <a:avLst/>
            </a:prstGeom>
            <a:ln cap="rnd" w="38100">
              <a:solidFill>
                <a:srgbClr val="000000"/>
              </a:solidFill>
            </a:ln>
          </p:spPr>
        </p:cxnSp>
        <p:cxnSp>
          <p:nvCxnSpPr>
            <p:cNvPr id="988" name="Straight Connector 17"/>
            <p:cNvCxnSpPr/>
            <p:nvPr/>
          </p:nvCxnSpPr>
          <p:spPr>
            <a:xfrm flipH="1">
              <a:off x="4725000" y="3837240"/>
              <a:ext cx="354960" cy="354960"/>
            </a:xfrm>
            <a:prstGeom prst="straightConnector1">
              <a:avLst/>
            </a:prstGeom>
            <a:ln cap="rnd" w="38100">
              <a:solidFill>
                <a:srgbClr val="000000"/>
              </a:solidFill>
            </a:ln>
          </p:spPr>
        </p:cxnSp>
        <p:sp>
          <p:nvSpPr>
            <p:cNvPr id="989" name="Oval 23"/>
            <p:cNvSpPr/>
            <p:nvPr/>
          </p:nvSpPr>
          <p:spPr>
            <a:xfrm>
              <a:off x="1144080" y="4470480"/>
              <a:ext cx="107640" cy="107640"/>
            </a:xfrm>
            <a:prstGeom prst="ellipse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31680" bIns="3168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sp>
          <p:nvSpPr>
            <p:cNvPr id="990" name="Oval 24"/>
            <p:cNvSpPr/>
            <p:nvPr/>
          </p:nvSpPr>
          <p:spPr>
            <a:xfrm>
              <a:off x="1144080" y="4107240"/>
              <a:ext cx="107640" cy="107640"/>
            </a:xfrm>
            <a:prstGeom prst="ellipse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31680" bIns="3168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sp>
          <p:nvSpPr>
            <p:cNvPr id="991" name="Oval 25"/>
            <p:cNvSpPr/>
            <p:nvPr/>
          </p:nvSpPr>
          <p:spPr>
            <a:xfrm>
              <a:off x="1325880" y="4287240"/>
              <a:ext cx="107640" cy="107640"/>
            </a:xfrm>
            <a:prstGeom prst="ellipse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31680" bIns="3168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sp>
          <p:nvSpPr>
            <p:cNvPr id="992" name="Oval 39"/>
            <p:cNvSpPr/>
            <p:nvPr/>
          </p:nvSpPr>
          <p:spPr>
            <a:xfrm>
              <a:off x="2850480" y="3197880"/>
              <a:ext cx="107640" cy="107640"/>
            </a:xfrm>
            <a:prstGeom prst="ellipse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31680" bIns="3168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sp>
          <p:nvSpPr>
            <p:cNvPr id="993" name="Oval 40"/>
            <p:cNvSpPr/>
            <p:nvPr/>
          </p:nvSpPr>
          <p:spPr>
            <a:xfrm>
              <a:off x="3028680" y="3018600"/>
              <a:ext cx="107640" cy="107640"/>
            </a:xfrm>
            <a:prstGeom prst="ellipse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31680" bIns="3168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sp>
          <p:nvSpPr>
            <p:cNvPr id="994" name="Oval 41"/>
            <p:cNvSpPr/>
            <p:nvPr/>
          </p:nvSpPr>
          <p:spPr>
            <a:xfrm>
              <a:off x="3028680" y="3376440"/>
              <a:ext cx="107640" cy="107640"/>
            </a:xfrm>
            <a:prstGeom prst="ellipse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31680" bIns="3168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sp>
          <p:nvSpPr>
            <p:cNvPr id="995" name="Oval 42"/>
            <p:cNvSpPr/>
            <p:nvPr/>
          </p:nvSpPr>
          <p:spPr>
            <a:xfrm>
              <a:off x="4665240" y="3782520"/>
              <a:ext cx="107640" cy="107640"/>
            </a:xfrm>
            <a:prstGeom prst="ellipse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31680" bIns="3168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sp>
          <p:nvSpPr>
            <p:cNvPr id="996" name="Oval 43"/>
            <p:cNvSpPr/>
            <p:nvPr/>
          </p:nvSpPr>
          <p:spPr>
            <a:xfrm>
              <a:off x="5025600" y="4145040"/>
              <a:ext cx="107640" cy="107640"/>
            </a:xfrm>
            <a:prstGeom prst="ellipse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31680" bIns="3168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sp>
          <p:nvSpPr>
            <p:cNvPr id="997" name="Oval 44"/>
            <p:cNvSpPr/>
            <p:nvPr/>
          </p:nvSpPr>
          <p:spPr>
            <a:xfrm>
              <a:off x="4842720" y="3961800"/>
              <a:ext cx="107640" cy="107640"/>
            </a:xfrm>
            <a:prstGeom prst="ellipse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31680" bIns="3168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sp>
          <p:nvSpPr>
            <p:cNvPr id="998" name="Oval 47"/>
            <p:cNvSpPr/>
            <p:nvPr/>
          </p:nvSpPr>
          <p:spPr>
            <a:xfrm>
              <a:off x="1516680" y="4104000"/>
              <a:ext cx="107640" cy="107640"/>
            </a:xfrm>
            <a:prstGeom prst="ellipse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31680" bIns="3168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sp>
          <p:nvSpPr>
            <p:cNvPr id="999" name="Oval 48"/>
            <p:cNvSpPr/>
            <p:nvPr/>
          </p:nvSpPr>
          <p:spPr>
            <a:xfrm>
              <a:off x="1514520" y="4469400"/>
              <a:ext cx="107640" cy="107640"/>
            </a:xfrm>
            <a:prstGeom prst="ellipse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31680" bIns="3168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sp>
          <p:nvSpPr>
            <p:cNvPr id="1000" name="Oval 50"/>
            <p:cNvSpPr/>
            <p:nvPr/>
          </p:nvSpPr>
          <p:spPr>
            <a:xfrm>
              <a:off x="2675880" y="3018600"/>
              <a:ext cx="107640" cy="107640"/>
            </a:xfrm>
            <a:prstGeom prst="ellipse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31680" bIns="3168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sp>
          <p:nvSpPr>
            <p:cNvPr id="1001" name="Oval 51"/>
            <p:cNvSpPr/>
            <p:nvPr/>
          </p:nvSpPr>
          <p:spPr>
            <a:xfrm>
              <a:off x="2682000" y="3377160"/>
              <a:ext cx="107640" cy="107640"/>
            </a:xfrm>
            <a:prstGeom prst="ellipse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31680" bIns="3168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sp>
          <p:nvSpPr>
            <p:cNvPr id="1002" name="Oval 53"/>
            <p:cNvSpPr/>
            <p:nvPr/>
          </p:nvSpPr>
          <p:spPr>
            <a:xfrm>
              <a:off x="5031360" y="3781080"/>
              <a:ext cx="107640" cy="107640"/>
            </a:xfrm>
            <a:prstGeom prst="ellipse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31680" bIns="3168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sp>
          <p:nvSpPr>
            <p:cNvPr id="1003" name="Oval 56"/>
            <p:cNvSpPr/>
            <p:nvPr/>
          </p:nvSpPr>
          <p:spPr>
            <a:xfrm>
              <a:off x="4665240" y="4145040"/>
              <a:ext cx="107640" cy="107640"/>
            </a:xfrm>
            <a:prstGeom prst="ellipse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31680" bIns="3168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</p:grpSp>
      <p:sp>
        <p:nvSpPr>
          <p:cNvPr id="1004" name="Content Placeholder 2"/>
          <p:cNvSpPr/>
          <p:nvPr/>
        </p:nvSpPr>
        <p:spPr>
          <a:xfrm>
            <a:off x="7117560" y="3181680"/>
            <a:ext cx="4000320" cy="2474280"/>
          </a:xfrm>
          <a:prstGeom prst="rect">
            <a:avLst/>
          </a:prstGeom>
          <a:blipFill rotWithShape="0">
            <a:blip r:embed="rId3"/>
            <a:srcRect/>
            <a:stretch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defTabSz="914400">
              <a:lnSpc>
                <a:spcPct val="100000"/>
              </a:lnSpc>
            </a:pPr>
            <a:r>
              <a:rPr b="0" lang="en-AU" sz="1800" strike="noStrike" u="none">
                <a:solidFill>
                  <a:srgbClr val="ffffff">
                    <a:alpha val="1000"/>
                  </a:srgbClr>
                </a:solidFill>
                <a:uFillTx/>
                <a:latin typeface="Gotham Office"/>
              </a:rPr>
              <a:t> </a:t>
            </a:r>
            <a:endParaRPr b="0" lang="en-A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05" name="Group 29"/>
          <p:cNvGrpSpPr/>
          <p:nvPr/>
        </p:nvGrpSpPr>
        <p:grpSpPr>
          <a:xfrm>
            <a:off x="4572720" y="3675960"/>
            <a:ext cx="1492920" cy="941760"/>
            <a:chOff x="4572720" y="3675960"/>
            <a:chExt cx="1492920" cy="941760"/>
          </a:xfrm>
        </p:grpSpPr>
        <p:sp>
          <p:nvSpPr>
            <p:cNvPr id="1006" name="Oval 30"/>
            <p:cNvSpPr/>
            <p:nvPr/>
          </p:nvSpPr>
          <p:spPr>
            <a:xfrm>
              <a:off x="5763960" y="4316040"/>
              <a:ext cx="301680" cy="301680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sp>
          <p:nvSpPr>
            <p:cNvPr id="1007" name="Oval 33"/>
            <p:cNvSpPr/>
            <p:nvPr/>
          </p:nvSpPr>
          <p:spPr>
            <a:xfrm>
              <a:off x="4930560" y="4041000"/>
              <a:ext cx="301680" cy="301680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sp>
          <p:nvSpPr>
            <p:cNvPr id="1008" name="Oval 34"/>
            <p:cNvSpPr/>
            <p:nvPr/>
          </p:nvSpPr>
          <p:spPr>
            <a:xfrm>
              <a:off x="5266080" y="4197600"/>
              <a:ext cx="301680" cy="301680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sp>
          <p:nvSpPr>
            <p:cNvPr id="1009" name="Oval 37"/>
            <p:cNvSpPr/>
            <p:nvPr/>
          </p:nvSpPr>
          <p:spPr>
            <a:xfrm>
              <a:off x="4572720" y="3675960"/>
              <a:ext cx="301680" cy="301680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</p:grpSp>
      <p:cxnSp>
        <p:nvCxnSpPr>
          <p:cNvPr id="1010" name="Straight Connector 14"/>
          <p:cNvCxnSpPr/>
          <p:nvPr/>
        </p:nvCxnSpPr>
        <p:spPr>
          <a:xfrm>
            <a:off x="5419800" y="4352040"/>
            <a:ext cx="489240" cy="113400"/>
          </a:xfrm>
          <a:prstGeom prst="straightConnector1">
            <a:avLst/>
          </a:prstGeom>
          <a:ln cap="rnd" w="38100">
            <a:solidFill>
              <a:srgbClr val="000000"/>
            </a:solidFill>
          </a:ln>
        </p:spPr>
      </p:cxnSp>
      <p:sp>
        <p:nvSpPr>
          <p:cNvPr id="1011" name="Free-form: Shape 5"/>
          <p:cNvSpPr/>
          <p:nvPr/>
        </p:nvSpPr>
        <p:spPr>
          <a:xfrm>
            <a:off x="4632120" y="3770640"/>
            <a:ext cx="1042560" cy="1064160"/>
          </a:xfrm>
          <a:custGeom>
            <a:avLst/>
            <a:gdLst>
              <a:gd name="textAreaLeft" fmla="*/ 0 w 1042560"/>
              <a:gd name="textAreaRight" fmla="*/ 1042920 w 1042560"/>
              <a:gd name="textAreaTop" fmla="*/ 0 h 1064160"/>
              <a:gd name="textAreaBottom" fmla="*/ 1064520 h 1064160"/>
            </a:gdLst>
            <a:ahLst/>
            <a:rect l="textAreaLeft" t="textAreaTop" r="textAreaRight" b="textAreaBottom"/>
            <a:pathLst>
              <a:path w="1495371" h="1526355">
                <a:moveTo>
                  <a:pt x="649991" y="88999"/>
                </a:moveTo>
                <a:cubicBezTo>
                  <a:pt x="1061418" y="-314490"/>
                  <a:pt x="1934808" y="751383"/>
                  <a:pt x="1228635" y="1335980"/>
                </a:cubicBezTo>
                <a:cubicBezTo>
                  <a:pt x="522462" y="1920577"/>
                  <a:pt x="-326321" y="1008955"/>
                  <a:pt x="127704" y="610493"/>
                </a:cubicBezTo>
              </a:path>
            </a:pathLst>
          </a:custGeom>
          <a:noFill/>
          <a:ln w="38100">
            <a:solidFill>
              <a:srgbClr val="0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endParaRPr b="0" lang="en-AU" sz="1800" strike="noStrike" u="none">
              <a:solidFill>
                <a:schemeClr val="lt1"/>
              </a:solidFill>
              <a:uFillTx/>
              <a:latin typeface="Gotham Office"/>
            </a:endParaRPr>
          </a:p>
        </p:txBody>
      </p:sp>
      <p:sp>
        <p:nvSpPr>
          <p:cNvPr id="1012" name="Oval 6"/>
          <p:cNvSpPr/>
          <p:nvPr/>
        </p:nvSpPr>
        <p:spPr>
          <a:xfrm>
            <a:off x="5360400" y="4299480"/>
            <a:ext cx="107640" cy="107640"/>
          </a:xfrm>
          <a:prstGeom prst="ellipse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31680" bIns="31680" anchor="ctr">
            <a:noAutofit/>
          </a:bodyPr>
          <a:p>
            <a:pPr algn="ctr" defTabSz="914400">
              <a:lnSpc>
                <a:spcPct val="100000"/>
              </a:lnSpc>
            </a:pPr>
            <a:endParaRPr b="0" lang="en-AU" sz="1800" strike="noStrike" u="none">
              <a:solidFill>
                <a:schemeClr val="lt1"/>
              </a:solidFill>
              <a:uFillTx/>
              <a:latin typeface="Gotham Office"/>
            </a:endParaRPr>
          </a:p>
        </p:txBody>
      </p:sp>
      <p:sp>
        <p:nvSpPr>
          <p:cNvPr id="1013" name="Oval 9"/>
          <p:cNvSpPr/>
          <p:nvPr/>
        </p:nvSpPr>
        <p:spPr>
          <a:xfrm>
            <a:off x="5607720" y="4357440"/>
            <a:ext cx="107640" cy="107640"/>
          </a:xfrm>
          <a:prstGeom prst="ellipse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31680" bIns="31680" anchor="ctr">
            <a:noAutofit/>
          </a:bodyPr>
          <a:p>
            <a:pPr algn="ctr" defTabSz="914400">
              <a:lnSpc>
                <a:spcPct val="100000"/>
              </a:lnSpc>
            </a:pPr>
            <a:endParaRPr b="0" lang="en-AU" sz="1800" strike="noStrike" u="none">
              <a:solidFill>
                <a:schemeClr val="lt1"/>
              </a:solidFill>
              <a:uFillTx/>
              <a:latin typeface="Gotham Office"/>
            </a:endParaRPr>
          </a:p>
        </p:txBody>
      </p:sp>
      <p:sp>
        <p:nvSpPr>
          <p:cNvPr id="1014" name="Oval 10"/>
          <p:cNvSpPr/>
          <p:nvPr/>
        </p:nvSpPr>
        <p:spPr>
          <a:xfrm>
            <a:off x="5862960" y="4415400"/>
            <a:ext cx="107640" cy="107640"/>
          </a:xfrm>
          <a:prstGeom prst="ellipse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31680" bIns="31680" anchor="ctr">
            <a:noAutofit/>
          </a:bodyPr>
          <a:p>
            <a:pPr algn="ctr" defTabSz="914400">
              <a:lnSpc>
                <a:spcPct val="100000"/>
              </a:lnSpc>
            </a:pPr>
            <a:endParaRPr b="0" lang="en-AU" sz="1800" strike="noStrike" u="none">
              <a:solidFill>
                <a:schemeClr val="lt1"/>
              </a:solidFill>
              <a:uFillTx/>
              <a:latin typeface="Gotham Office"/>
            </a:endParaRPr>
          </a:p>
        </p:txBody>
      </p:sp>
      <p:grpSp>
        <p:nvGrpSpPr>
          <p:cNvPr id="1015" name="Group 4"/>
          <p:cNvGrpSpPr/>
          <p:nvPr/>
        </p:nvGrpSpPr>
        <p:grpSpPr>
          <a:xfrm>
            <a:off x="1045440" y="2959200"/>
            <a:ext cx="696960" cy="1712520"/>
            <a:chOff x="1045440" y="2959200"/>
            <a:chExt cx="696960" cy="1712520"/>
          </a:xfrm>
        </p:grpSpPr>
        <p:sp>
          <p:nvSpPr>
            <p:cNvPr id="1016" name="Oval 11"/>
            <p:cNvSpPr/>
            <p:nvPr/>
          </p:nvSpPr>
          <p:spPr>
            <a:xfrm>
              <a:off x="1440720" y="2959200"/>
              <a:ext cx="301680" cy="301680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sp>
          <p:nvSpPr>
            <p:cNvPr id="1017" name="Oval 12"/>
            <p:cNvSpPr/>
            <p:nvPr/>
          </p:nvSpPr>
          <p:spPr>
            <a:xfrm>
              <a:off x="1417680" y="4367520"/>
              <a:ext cx="301680" cy="301680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sp>
          <p:nvSpPr>
            <p:cNvPr id="1018" name="Oval 13"/>
            <p:cNvSpPr/>
            <p:nvPr/>
          </p:nvSpPr>
          <p:spPr>
            <a:xfrm>
              <a:off x="1048320" y="4370040"/>
              <a:ext cx="301680" cy="301680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sp>
          <p:nvSpPr>
            <p:cNvPr id="1019" name="Oval 22"/>
            <p:cNvSpPr/>
            <p:nvPr/>
          </p:nvSpPr>
          <p:spPr>
            <a:xfrm>
              <a:off x="1045440" y="4004280"/>
              <a:ext cx="301680" cy="301680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</p:grpSp>
      <p:grpSp>
        <p:nvGrpSpPr>
          <p:cNvPr id="1020" name="Group 49"/>
          <p:cNvGrpSpPr/>
          <p:nvPr/>
        </p:nvGrpSpPr>
        <p:grpSpPr>
          <a:xfrm>
            <a:off x="1928880" y="2921400"/>
            <a:ext cx="1308600" cy="657360"/>
            <a:chOff x="1928880" y="2921400"/>
            <a:chExt cx="1308600" cy="657360"/>
          </a:xfrm>
        </p:grpSpPr>
        <p:sp>
          <p:nvSpPr>
            <p:cNvPr id="1021" name="Oval 52"/>
            <p:cNvSpPr/>
            <p:nvPr/>
          </p:nvSpPr>
          <p:spPr>
            <a:xfrm>
              <a:off x="2935800" y="2921400"/>
              <a:ext cx="301680" cy="301680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sp>
          <p:nvSpPr>
            <p:cNvPr id="1022" name="Oval 54"/>
            <p:cNvSpPr/>
            <p:nvPr/>
          </p:nvSpPr>
          <p:spPr>
            <a:xfrm>
              <a:off x="2935800" y="3277080"/>
              <a:ext cx="301680" cy="301680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sp>
          <p:nvSpPr>
            <p:cNvPr id="1023" name="Oval 55"/>
            <p:cNvSpPr/>
            <p:nvPr/>
          </p:nvSpPr>
          <p:spPr>
            <a:xfrm>
              <a:off x="2585160" y="3277080"/>
              <a:ext cx="301680" cy="301680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sp>
          <p:nvSpPr>
            <p:cNvPr id="1024" name="Oval 57"/>
            <p:cNvSpPr/>
            <p:nvPr/>
          </p:nvSpPr>
          <p:spPr>
            <a:xfrm>
              <a:off x="1928880" y="3071160"/>
              <a:ext cx="301680" cy="301680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</p:grpSp>
      <p:grpSp>
        <p:nvGrpSpPr>
          <p:cNvPr id="1025" name="Group 62"/>
          <p:cNvGrpSpPr/>
          <p:nvPr/>
        </p:nvGrpSpPr>
        <p:grpSpPr>
          <a:xfrm>
            <a:off x="1536480" y="2837520"/>
            <a:ext cx="1199520" cy="1326600"/>
            <a:chOff x="1536480" y="2837520"/>
            <a:chExt cx="1199520" cy="1326600"/>
          </a:xfrm>
        </p:grpSpPr>
        <p:sp>
          <p:nvSpPr>
            <p:cNvPr id="1026" name="Free-form: Shape 7"/>
            <p:cNvSpPr/>
            <p:nvPr/>
          </p:nvSpPr>
          <p:spPr>
            <a:xfrm>
              <a:off x="1564920" y="2837520"/>
              <a:ext cx="1171080" cy="1326600"/>
            </a:xfrm>
            <a:custGeom>
              <a:avLst/>
              <a:gdLst>
                <a:gd name="textAreaLeft" fmla="*/ 0 w 1171080"/>
                <a:gd name="textAreaRight" fmla="*/ 1171440 w 1171080"/>
                <a:gd name="textAreaTop" fmla="*/ 0 h 1326600"/>
                <a:gd name="textAreaBottom" fmla="*/ 1326960 h 1326600"/>
              </a:gdLst>
              <a:ahLst/>
              <a:rect l="textAreaLeft" t="textAreaTop" r="textAreaRight" b="textAreaBottom"/>
              <a:pathLst>
                <a:path w="1679575" h="1902436">
                  <a:moveTo>
                    <a:pt x="0" y="1902436"/>
                  </a:moveTo>
                  <a:cubicBezTo>
                    <a:pt x="442648" y="1478706"/>
                    <a:pt x="411692" y="990682"/>
                    <a:pt x="387350" y="661011"/>
                  </a:cubicBezTo>
                  <a:cubicBezTo>
                    <a:pt x="363008" y="331340"/>
                    <a:pt x="756179" y="11724"/>
                    <a:pt x="1035050" y="611"/>
                  </a:cubicBezTo>
                  <a:cubicBezTo>
                    <a:pt x="1313921" y="-10502"/>
                    <a:pt x="1444625" y="130786"/>
                    <a:pt x="1679575" y="346686"/>
                  </a:cubicBezTo>
                </a:path>
              </a:pathLst>
            </a:custGeom>
            <a:noFill/>
            <a:ln w="38100">
              <a:solidFill>
                <a:srgbClr val="00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cxnSp>
          <p:nvCxnSpPr>
            <p:cNvPr id="1027" name="Straight Connector 8"/>
            <p:cNvCxnSpPr/>
            <p:nvPr/>
          </p:nvCxnSpPr>
          <p:spPr>
            <a:xfrm>
              <a:off x="1591560" y="3108960"/>
              <a:ext cx="488880" cy="113400"/>
            </a:xfrm>
            <a:prstGeom prst="straightConnector1">
              <a:avLst/>
            </a:prstGeom>
            <a:ln cap="rnd" w="38100">
              <a:solidFill>
                <a:srgbClr val="000000"/>
              </a:solidFill>
            </a:ln>
          </p:spPr>
        </p:cxnSp>
        <p:sp>
          <p:nvSpPr>
            <p:cNvPr id="1028" name="Oval 35"/>
            <p:cNvSpPr/>
            <p:nvPr/>
          </p:nvSpPr>
          <p:spPr>
            <a:xfrm>
              <a:off x="1797840" y="3117240"/>
              <a:ext cx="107640" cy="107640"/>
            </a:xfrm>
            <a:prstGeom prst="ellipse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31680" bIns="3168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sp>
          <p:nvSpPr>
            <p:cNvPr id="1029" name="Oval 36"/>
            <p:cNvSpPr/>
            <p:nvPr/>
          </p:nvSpPr>
          <p:spPr>
            <a:xfrm>
              <a:off x="1536480" y="3057840"/>
              <a:ext cx="107640" cy="107640"/>
            </a:xfrm>
            <a:prstGeom prst="ellipse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31680" bIns="3168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sp>
          <p:nvSpPr>
            <p:cNvPr id="1030" name="Oval 38"/>
            <p:cNvSpPr/>
            <p:nvPr/>
          </p:nvSpPr>
          <p:spPr>
            <a:xfrm>
              <a:off x="2025360" y="3169440"/>
              <a:ext cx="107640" cy="107640"/>
            </a:xfrm>
            <a:prstGeom prst="ellipse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31680" bIns="3168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</p:grpSp>
      <p:sp>
        <p:nvSpPr>
          <p:cNvPr id="1031" name="PlaceHolder 1"/>
          <p:cNvSpPr>
            <a:spLocks noGrp="1"/>
          </p:cNvSpPr>
          <p:nvPr>
            <p:ph type="title"/>
          </p:nvPr>
        </p:nvSpPr>
        <p:spPr>
          <a:xfrm>
            <a:off x="838080" y="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defTabSz="914400">
              <a:lnSpc>
                <a:spcPct val="90000"/>
              </a:lnSpc>
              <a:buNone/>
            </a:pPr>
            <a:r>
              <a:rPr b="1" lang="en-AU" sz="4400" strike="noStrike" u="none">
                <a:solidFill>
                  <a:schemeClr val="dk1"/>
                </a:solidFill>
                <a:uFillTx/>
                <a:latin typeface="Gotham Office"/>
              </a:rPr>
              <a:t>Formula for number of moves</a:t>
            </a:r>
            <a:endParaRPr b="0" lang="en-US" sz="4400" strike="noStrike" u="none">
              <a:solidFill>
                <a:schemeClr val="dk1"/>
              </a:solidFill>
              <a:uFillTx/>
              <a:latin typeface="Gotham Office"/>
            </a:endParaRPr>
          </a:p>
        </p:txBody>
      </p:sp>
      <p:sp>
        <p:nvSpPr>
          <p:cNvPr id="1032" name="PlaceHolder 2"/>
          <p:cNvSpPr>
            <a:spLocks noGrp="1"/>
          </p:cNvSpPr>
          <p:nvPr>
            <p:ph/>
          </p:nvPr>
        </p:nvSpPr>
        <p:spPr>
          <a:xfrm>
            <a:off x="838080" y="1325520"/>
            <a:ext cx="10515240" cy="4851000"/>
          </a:xfrm>
          <a:prstGeom prst="rect">
            <a:avLst/>
          </a:prstGeom>
          <a:blipFill rotWithShape="0">
            <a:blip r:embed="rId1"/>
            <a:stretch>
              <a:fillRect l="-1044" t="-1261"/>
            </a:stretch>
          </a:blipFill>
          <a:ln w="0">
            <a:noFill/>
          </a:ln>
        </p:spPr>
        <p:txBody>
          <a:bodyPr lIns="91440" rIns="91440" tIns="45720" bIns="45720" anchor="t">
            <a:noAutofit/>
          </a:bodyPr>
          <a:p>
            <a:pPr marL="228600" indent="-228600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en-AU" sz="2800" strike="noStrike" u="none">
                <a:solidFill>
                  <a:srgbClr val="ffffff">
                    <a:alpha val="1000"/>
                  </a:srgbClr>
                </a:solidFill>
                <a:uFillTx/>
                <a:latin typeface="Gotham Office"/>
              </a:rPr>
              <a:t> </a:t>
            </a:r>
            <a:endParaRPr b="0" lang="en-US" sz="2800" strike="noStrike" u="none">
              <a:solidFill>
                <a:schemeClr val="dk1"/>
              </a:solidFill>
              <a:uFillTx/>
              <a:latin typeface="Gotham Office"/>
            </a:endParaRPr>
          </a:p>
        </p:txBody>
      </p:sp>
      <p:pic>
        <p:nvPicPr>
          <p:cNvPr id="1033" name="Picture 3" descr=""/>
          <p:cNvPicPr/>
          <p:nvPr/>
        </p:nvPicPr>
        <p:blipFill>
          <a:blip r:embed="rId2"/>
          <a:stretch/>
        </p:blipFill>
        <p:spPr>
          <a:xfrm>
            <a:off x="0" y="6100920"/>
            <a:ext cx="12191760" cy="756720"/>
          </a:xfrm>
          <a:prstGeom prst="rect">
            <a:avLst/>
          </a:prstGeom>
          <a:noFill/>
          <a:ln w="0">
            <a:noFill/>
          </a:ln>
        </p:spPr>
      </p:pic>
      <p:grpSp>
        <p:nvGrpSpPr>
          <p:cNvPr id="1034" name="Group 61"/>
          <p:cNvGrpSpPr/>
          <p:nvPr/>
        </p:nvGrpSpPr>
        <p:grpSpPr>
          <a:xfrm>
            <a:off x="1144080" y="3018600"/>
            <a:ext cx="3994920" cy="1559520"/>
            <a:chOff x="1144080" y="3018600"/>
            <a:chExt cx="3994920" cy="1559520"/>
          </a:xfrm>
        </p:grpSpPr>
        <p:cxnSp>
          <p:nvCxnSpPr>
            <p:cNvPr id="1035" name="Straight Connector 20"/>
            <p:cNvCxnSpPr/>
            <p:nvPr/>
          </p:nvCxnSpPr>
          <p:spPr>
            <a:xfrm>
              <a:off x="1207800" y="4164120"/>
              <a:ext cx="355320" cy="354960"/>
            </a:xfrm>
            <a:prstGeom prst="straightConnector1">
              <a:avLst/>
            </a:prstGeom>
            <a:ln cap="rnd" w="38100">
              <a:solidFill>
                <a:srgbClr val="000000"/>
              </a:solidFill>
            </a:ln>
          </p:spPr>
        </p:cxnSp>
        <p:cxnSp>
          <p:nvCxnSpPr>
            <p:cNvPr id="1036" name="Straight Connector 21"/>
            <p:cNvCxnSpPr/>
            <p:nvPr/>
          </p:nvCxnSpPr>
          <p:spPr>
            <a:xfrm flipH="1">
              <a:off x="1207800" y="4164120"/>
              <a:ext cx="355320" cy="354960"/>
            </a:xfrm>
            <a:prstGeom prst="straightConnector1">
              <a:avLst/>
            </a:prstGeom>
            <a:ln cap="rnd" w="38100">
              <a:solidFill>
                <a:srgbClr val="000000"/>
              </a:solidFill>
            </a:ln>
          </p:spPr>
        </p:cxnSp>
        <p:cxnSp>
          <p:nvCxnSpPr>
            <p:cNvPr id="1037" name="Straight Connector 18"/>
            <p:cNvCxnSpPr/>
            <p:nvPr/>
          </p:nvCxnSpPr>
          <p:spPr>
            <a:xfrm>
              <a:off x="2732040" y="3072960"/>
              <a:ext cx="354960" cy="355320"/>
            </a:xfrm>
            <a:prstGeom prst="straightConnector1">
              <a:avLst/>
            </a:prstGeom>
            <a:ln cap="rnd" w="38100">
              <a:solidFill>
                <a:srgbClr val="000000"/>
              </a:solidFill>
            </a:ln>
          </p:spPr>
        </p:cxnSp>
        <p:cxnSp>
          <p:nvCxnSpPr>
            <p:cNvPr id="1038" name="Straight Connector 19"/>
            <p:cNvCxnSpPr/>
            <p:nvPr/>
          </p:nvCxnSpPr>
          <p:spPr>
            <a:xfrm flipH="1">
              <a:off x="2732040" y="3072960"/>
              <a:ext cx="354960" cy="355320"/>
            </a:xfrm>
            <a:prstGeom prst="straightConnector1">
              <a:avLst/>
            </a:prstGeom>
            <a:ln cap="rnd" w="38100">
              <a:solidFill>
                <a:srgbClr val="000000"/>
              </a:solidFill>
            </a:ln>
          </p:spPr>
        </p:cxnSp>
        <p:cxnSp>
          <p:nvCxnSpPr>
            <p:cNvPr id="1039" name="Straight Connector 16"/>
            <p:cNvCxnSpPr/>
            <p:nvPr/>
          </p:nvCxnSpPr>
          <p:spPr>
            <a:xfrm>
              <a:off x="4725000" y="3837240"/>
              <a:ext cx="354960" cy="354960"/>
            </a:xfrm>
            <a:prstGeom prst="straightConnector1">
              <a:avLst/>
            </a:prstGeom>
            <a:ln cap="rnd" w="38100">
              <a:solidFill>
                <a:srgbClr val="000000"/>
              </a:solidFill>
            </a:ln>
          </p:spPr>
        </p:cxnSp>
        <p:cxnSp>
          <p:nvCxnSpPr>
            <p:cNvPr id="1040" name="Straight Connector 17"/>
            <p:cNvCxnSpPr/>
            <p:nvPr/>
          </p:nvCxnSpPr>
          <p:spPr>
            <a:xfrm flipH="1">
              <a:off x="4725000" y="3837240"/>
              <a:ext cx="354960" cy="354960"/>
            </a:xfrm>
            <a:prstGeom prst="straightConnector1">
              <a:avLst/>
            </a:prstGeom>
            <a:ln cap="rnd" w="38100">
              <a:solidFill>
                <a:srgbClr val="000000"/>
              </a:solidFill>
            </a:ln>
          </p:spPr>
        </p:cxnSp>
        <p:sp>
          <p:nvSpPr>
            <p:cNvPr id="1041" name="Oval 23"/>
            <p:cNvSpPr/>
            <p:nvPr/>
          </p:nvSpPr>
          <p:spPr>
            <a:xfrm>
              <a:off x="1144080" y="4470480"/>
              <a:ext cx="107640" cy="107640"/>
            </a:xfrm>
            <a:prstGeom prst="ellipse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31680" bIns="3168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sp>
          <p:nvSpPr>
            <p:cNvPr id="1042" name="Oval 24"/>
            <p:cNvSpPr/>
            <p:nvPr/>
          </p:nvSpPr>
          <p:spPr>
            <a:xfrm>
              <a:off x="1144080" y="4107240"/>
              <a:ext cx="107640" cy="107640"/>
            </a:xfrm>
            <a:prstGeom prst="ellipse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31680" bIns="3168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sp>
          <p:nvSpPr>
            <p:cNvPr id="1043" name="Oval 25"/>
            <p:cNvSpPr/>
            <p:nvPr/>
          </p:nvSpPr>
          <p:spPr>
            <a:xfrm>
              <a:off x="1325880" y="4287240"/>
              <a:ext cx="107640" cy="107640"/>
            </a:xfrm>
            <a:prstGeom prst="ellipse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31680" bIns="3168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sp>
          <p:nvSpPr>
            <p:cNvPr id="1044" name="Oval 39"/>
            <p:cNvSpPr/>
            <p:nvPr/>
          </p:nvSpPr>
          <p:spPr>
            <a:xfrm>
              <a:off x="2850480" y="3197880"/>
              <a:ext cx="107640" cy="107640"/>
            </a:xfrm>
            <a:prstGeom prst="ellipse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31680" bIns="3168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sp>
          <p:nvSpPr>
            <p:cNvPr id="1045" name="Oval 40"/>
            <p:cNvSpPr/>
            <p:nvPr/>
          </p:nvSpPr>
          <p:spPr>
            <a:xfrm>
              <a:off x="3028680" y="3018600"/>
              <a:ext cx="107640" cy="107640"/>
            </a:xfrm>
            <a:prstGeom prst="ellipse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31680" bIns="3168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sp>
          <p:nvSpPr>
            <p:cNvPr id="1046" name="Oval 41"/>
            <p:cNvSpPr/>
            <p:nvPr/>
          </p:nvSpPr>
          <p:spPr>
            <a:xfrm>
              <a:off x="3028680" y="3376440"/>
              <a:ext cx="107640" cy="107640"/>
            </a:xfrm>
            <a:prstGeom prst="ellipse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31680" bIns="3168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sp>
          <p:nvSpPr>
            <p:cNvPr id="1047" name="Oval 42"/>
            <p:cNvSpPr/>
            <p:nvPr/>
          </p:nvSpPr>
          <p:spPr>
            <a:xfrm>
              <a:off x="4665240" y="3782520"/>
              <a:ext cx="107640" cy="107640"/>
            </a:xfrm>
            <a:prstGeom prst="ellipse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31680" bIns="3168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sp>
          <p:nvSpPr>
            <p:cNvPr id="1048" name="Oval 43"/>
            <p:cNvSpPr/>
            <p:nvPr/>
          </p:nvSpPr>
          <p:spPr>
            <a:xfrm>
              <a:off x="5025600" y="4145040"/>
              <a:ext cx="107640" cy="107640"/>
            </a:xfrm>
            <a:prstGeom prst="ellipse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31680" bIns="3168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sp>
          <p:nvSpPr>
            <p:cNvPr id="1049" name="Oval 44"/>
            <p:cNvSpPr/>
            <p:nvPr/>
          </p:nvSpPr>
          <p:spPr>
            <a:xfrm>
              <a:off x="4842720" y="3961800"/>
              <a:ext cx="107640" cy="107640"/>
            </a:xfrm>
            <a:prstGeom prst="ellipse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31680" bIns="3168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sp>
          <p:nvSpPr>
            <p:cNvPr id="1050" name="Oval 47"/>
            <p:cNvSpPr/>
            <p:nvPr/>
          </p:nvSpPr>
          <p:spPr>
            <a:xfrm>
              <a:off x="1516680" y="4104000"/>
              <a:ext cx="107640" cy="107640"/>
            </a:xfrm>
            <a:prstGeom prst="ellipse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31680" bIns="3168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sp>
          <p:nvSpPr>
            <p:cNvPr id="1051" name="Oval 48"/>
            <p:cNvSpPr/>
            <p:nvPr/>
          </p:nvSpPr>
          <p:spPr>
            <a:xfrm>
              <a:off x="1514520" y="4469400"/>
              <a:ext cx="107640" cy="107640"/>
            </a:xfrm>
            <a:prstGeom prst="ellipse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31680" bIns="3168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sp>
          <p:nvSpPr>
            <p:cNvPr id="1052" name="Oval 50"/>
            <p:cNvSpPr/>
            <p:nvPr/>
          </p:nvSpPr>
          <p:spPr>
            <a:xfrm>
              <a:off x="2675880" y="3018600"/>
              <a:ext cx="107640" cy="107640"/>
            </a:xfrm>
            <a:prstGeom prst="ellipse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31680" bIns="3168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sp>
          <p:nvSpPr>
            <p:cNvPr id="1053" name="Oval 51"/>
            <p:cNvSpPr/>
            <p:nvPr/>
          </p:nvSpPr>
          <p:spPr>
            <a:xfrm>
              <a:off x="2682000" y="3377160"/>
              <a:ext cx="107640" cy="107640"/>
            </a:xfrm>
            <a:prstGeom prst="ellipse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31680" bIns="3168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sp>
          <p:nvSpPr>
            <p:cNvPr id="1054" name="Oval 53"/>
            <p:cNvSpPr/>
            <p:nvPr/>
          </p:nvSpPr>
          <p:spPr>
            <a:xfrm>
              <a:off x="5031360" y="3781080"/>
              <a:ext cx="107640" cy="107640"/>
            </a:xfrm>
            <a:prstGeom prst="ellipse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31680" bIns="3168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sp>
          <p:nvSpPr>
            <p:cNvPr id="1055" name="Oval 56"/>
            <p:cNvSpPr/>
            <p:nvPr/>
          </p:nvSpPr>
          <p:spPr>
            <a:xfrm>
              <a:off x="4665240" y="4145040"/>
              <a:ext cx="107640" cy="107640"/>
            </a:xfrm>
            <a:prstGeom prst="ellipse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31680" bIns="3168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</p:grpSp>
      <p:sp>
        <p:nvSpPr>
          <p:cNvPr id="1056" name="Content Placeholder 2"/>
          <p:cNvSpPr/>
          <p:nvPr/>
        </p:nvSpPr>
        <p:spPr>
          <a:xfrm>
            <a:off x="7117560" y="3181680"/>
            <a:ext cx="4000320" cy="2474280"/>
          </a:xfrm>
          <a:prstGeom prst="rect">
            <a:avLst/>
          </a:prstGeom>
          <a:blipFill rotWithShape="0">
            <a:blip r:embed="rId3"/>
            <a:srcRect/>
            <a:stretch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defTabSz="914400">
              <a:lnSpc>
                <a:spcPct val="100000"/>
              </a:lnSpc>
            </a:pPr>
            <a:r>
              <a:rPr b="0" lang="en-AU" sz="1800" strike="noStrike" u="none">
                <a:solidFill>
                  <a:srgbClr val="ffffff">
                    <a:alpha val="1000"/>
                  </a:srgbClr>
                </a:solidFill>
                <a:uFillTx/>
                <a:latin typeface="Gotham Office"/>
              </a:rPr>
              <a:t> </a:t>
            </a:r>
            <a:endParaRPr b="0" lang="en-A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57" name="Group 34"/>
          <p:cNvGrpSpPr/>
          <p:nvPr/>
        </p:nvGrpSpPr>
        <p:grpSpPr>
          <a:xfrm>
            <a:off x="1045440" y="4004280"/>
            <a:ext cx="673920" cy="667440"/>
            <a:chOff x="1045440" y="4004280"/>
            <a:chExt cx="673920" cy="667440"/>
          </a:xfrm>
        </p:grpSpPr>
        <p:sp>
          <p:nvSpPr>
            <p:cNvPr id="1058" name="Oval 37"/>
            <p:cNvSpPr/>
            <p:nvPr/>
          </p:nvSpPr>
          <p:spPr>
            <a:xfrm>
              <a:off x="1415520" y="4004280"/>
              <a:ext cx="301680" cy="301680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sp>
          <p:nvSpPr>
            <p:cNvPr id="1059" name="Oval 49"/>
            <p:cNvSpPr/>
            <p:nvPr/>
          </p:nvSpPr>
          <p:spPr>
            <a:xfrm>
              <a:off x="1417680" y="4367520"/>
              <a:ext cx="301680" cy="301680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sp>
          <p:nvSpPr>
            <p:cNvPr id="1060" name="Oval 52"/>
            <p:cNvSpPr/>
            <p:nvPr/>
          </p:nvSpPr>
          <p:spPr>
            <a:xfrm>
              <a:off x="1048320" y="4370040"/>
              <a:ext cx="301680" cy="301680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sp>
          <p:nvSpPr>
            <p:cNvPr id="1061" name="Oval 54"/>
            <p:cNvSpPr/>
            <p:nvPr/>
          </p:nvSpPr>
          <p:spPr>
            <a:xfrm>
              <a:off x="1045440" y="4004280"/>
              <a:ext cx="301680" cy="301680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</p:grpSp>
      <p:grpSp>
        <p:nvGrpSpPr>
          <p:cNvPr id="1062" name="Group 55"/>
          <p:cNvGrpSpPr/>
          <p:nvPr/>
        </p:nvGrpSpPr>
        <p:grpSpPr>
          <a:xfrm>
            <a:off x="4570560" y="3675960"/>
            <a:ext cx="659880" cy="665280"/>
            <a:chOff x="4570560" y="3675960"/>
            <a:chExt cx="659880" cy="665280"/>
          </a:xfrm>
        </p:grpSpPr>
        <p:sp>
          <p:nvSpPr>
            <p:cNvPr id="1063" name="Oval 57"/>
            <p:cNvSpPr/>
            <p:nvPr/>
          </p:nvSpPr>
          <p:spPr>
            <a:xfrm>
              <a:off x="4928760" y="3678120"/>
              <a:ext cx="301680" cy="301680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sp>
          <p:nvSpPr>
            <p:cNvPr id="1064" name="Oval 58"/>
            <p:cNvSpPr/>
            <p:nvPr/>
          </p:nvSpPr>
          <p:spPr>
            <a:xfrm>
              <a:off x="4928760" y="4039560"/>
              <a:ext cx="301680" cy="301680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sp>
          <p:nvSpPr>
            <p:cNvPr id="1065" name="Oval 63"/>
            <p:cNvSpPr/>
            <p:nvPr/>
          </p:nvSpPr>
          <p:spPr>
            <a:xfrm>
              <a:off x="4570560" y="4035600"/>
              <a:ext cx="301680" cy="301680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sp>
          <p:nvSpPr>
            <p:cNvPr id="1066" name="Oval 64"/>
            <p:cNvSpPr/>
            <p:nvPr/>
          </p:nvSpPr>
          <p:spPr>
            <a:xfrm>
              <a:off x="4572720" y="3675960"/>
              <a:ext cx="301680" cy="301680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</p:grpSp>
      <p:grpSp>
        <p:nvGrpSpPr>
          <p:cNvPr id="1067" name="Group 33"/>
          <p:cNvGrpSpPr/>
          <p:nvPr/>
        </p:nvGrpSpPr>
        <p:grpSpPr>
          <a:xfrm>
            <a:off x="2579040" y="2921400"/>
            <a:ext cx="658440" cy="657360"/>
            <a:chOff x="2579040" y="2921400"/>
            <a:chExt cx="658440" cy="657360"/>
          </a:xfrm>
        </p:grpSpPr>
        <p:sp>
          <p:nvSpPr>
            <p:cNvPr id="1068" name="Oval 22"/>
            <p:cNvSpPr/>
            <p:nvPr/>
          </p:nvSpPr>
          <p:spPr>
            <a:xfrm>
              <a:off x="2935800" y="2921400"/>
              <a:ext cx="301680" cy="301680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sp>
          <p:nvSpPr>
            <p:cNvPr id="1069" name="Oval 29"/>
            <p:cNvSpPr/>
            <p:nvPr/>
          </p:nvSpPr>
          <p:spPr>
            <a:xfrm>
              <a:off x="2935800" y="3277080"/>
              <a:ext cx="301680" cy="301680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sp>
          <p:nvSpPr>
            <p:cNvPr id="1070" name="Oval 30"/>
            <p:cNvSpPr/>
            <p:nvPr/>
          </p:nvSpPr>
          <p:spPr>
            <a:xfrm>
              <a:off x="2585160" y="3277080"/>
              <a:ext cx="301680" cy="301680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sp>
          <p:nvSpPr>
            <p:cNvPr id="1071" name="Oval 4"/>
            <p:cNvSpPr/>
            <p:nvPr/>
          </p:nvSpPr>
          <p:spPr>
            <a:xfrm>
              <a:off x="2579040" y="2921400"/>
              <a:ext cx="301680" cy="301680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</p:grpSp>
      <p:sp>
        <p:nvSpPr>
          <p:cNvPr id="1072" name="PlaceHolder 1"/>
          <p:cNvSpPr>
            <a:spLocks noGrp="1"/>
          </p:cNvSpPr>
          <p:nvPr>
            <p:ph type="title"/>
          </p:nvPr>
        </p:nvSpPr>
        <p:spPr>
          <a:xfrm>
            <a:off x="838080" y="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defTabSz="914400">
              <a:lnSpc>
                <a:spcPct val="90000"/>
              </a:lnSpc>
              <a:buNone/>
            </a:pPr>
            <a:r>
              <a:rPr b="1" lang="en-AU" sz="4400" strike="noStrike" u="none">
                <a:solidFill>
                  <a:schemeClr val="dk1"/>
                </a:solidFill>
                <a:uFillTx/>
                <a:latin typeface="Gotham Office"/>
              </a:rPr>
              <a:t>Formula for number of moves</a:t>
            </a:r>
            <a:endParaRPr b="0" lang="en-US" sz="4400" strike="noStrike" u="none">
              <a:solidFill>
                <a:schemeClr val="dk1"/>
              </a:solidFill>
              <a:uFillTx/>
              <a:latin typeface="Gotham Office"/>
            </a:endParaRPr>
          </a:p>
        </p:txBody>
      </p:sp>
      <p:sp>
        <p:nvSpPr>
          <p:cNvPr id="1073" name="PlaceHolder 2"/>
          <p:cNvSpPr>
            <a:spLocks noGrp="1"/>
          </p:cNvSpPr>
          <p:nvPr>
            <p:ph/>
          </p:nvPr>
        </p:nvSpPr>
        <p:spPr>
          <a:xfrm>
            <a:off x="838080" y="1325520"/>
            <a:ext cx="10515240" cy="4851000"/>
          </a:xfrm>
          <a:prstGeom prst="rect">
            <a:avLst/>
          </a:prstGeom>
          <a:blipFill rotWithShape="0">
            <a:blip r:embed="rId1"/>
            <a:stretch>
              <a:fillRect l="-1044" t="-1261"/>
            </a:stretch>
          </a:blipFill>
          <a:ln w="0">
            <a:noFill/>
          </a:ln>
        </p:spPr>
        <p:txBody>
          <a:bodyPr lIns="91440" rIns="91440" tIns="45720" bIns="45720" anchor="t">
            <a:noAutofit/>
          </a:bodyPr>
          <a:p>
            <a:pPr marL="228600" indent="-228600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en-AU" sz="2800" strike="noStrike" u="none">
                <a:solidFill>
                  <a:srgbClr val="ffffff">
                    <a:alpha val="1000"/>
                  </a:srgbClr>
                </a:solidFill>
                <a:uFillTx/>
                <a:latin typeface="Gotham Office"/>
              </a:rPr>
              <a:t> </a:t>
            </a:r>
            <a:endParaRPr b="0" lang="en-US" sz="2800" strike="noStrike" u="none">
              <a:solidFill>
                <a:schemeClr val="dk1"/>
              </a:solidFill>
              <a:uFillTx/>
              <a:latin typeface="Gotham Office"/>
            </a:endParaRPr>
          </a:p>
        </p:txBody>
      </p:sp>
      <p:pic>
        <p:nvPicPr>
          <p:cNvPr id="1074" name="Picture 3" descr=""/>
          <p:cNvPicPr/>
          <p:nvPr/>
        </p:nvPicPr>
        <p:blipFill>
          <a:blip r:embed="rId2"/>
          <a:stretch/>
        </p:blipFill>
        <p:spPr>
          <a:xfrm>
            <a:off x="0" y="6100920"/>
            <a:ext cx="12191760" cy="756720"/>
          </a:xfrm>
          <a:prstGeom prst="rect">
            <a:avLst/>
          </a:prstGeom>
          <a:noFill/>
          <a:ln w="0">
            <a:noFill/>
          </a:ln>
        </p:spPr>
      </p:pic>
      <p:grpSp>
        <p:nvGrpSpPr>
          <p:cNvPr id="1075" name="Group 61"/>
          <p:cNvGrpSpPr/>
          <p:nvPr/>
        </p:nvGrpSpPr>
        <p:grpSpPr>
          <a:xfrm>
            <a:off x="1144080" y="3018600"/>
            <a:ext cx="3994920" cy="1559520"/>
            <a:chOff x="1144080" y="3018600"/>
            <a:chExt cx="3994920" cy="1559520"/>
          </a:xfrm>
        </p:grpSpPr>
        <p:cxnSp>
          <p:nvCxnSpPr>
            <p:cNvPr id="1076" name="Straight Connector 20"/>
            <p:cNvCxnSpPr/>
            <p:nvPr/>
          </p:nvCxnSpPr>
          <p:spPr>
            <a:xfrm>
              <a:off x="1207800" y="4164120"/>
              <a:ext cx="355320" cy="354960"/>
            </a:xfrm>
            <a:prstGeom prst="straightConnector1">
              <a:avLst/>
            </a:prstGeom>
            <a:ln cap="rnd" w="38100">
              <a:solidFill>
                <a:srgbClr val="000000"/>
              </a:solidFill>
            </a:ln>
          </p:spPr>
        </p:cxnSp>
        <p:cxnSp>
          <p:nvCxnSpPr>
            <p:cNvPr id="1077" name="Straight Connector 21"/>
            <p:cNvCxnSpPr/>
            <p:nvPr/>
          </p:nvCxnSpPr>
          <p:spPr>
            <a:xfrm flipH="1">
              <a:off x="1207800" y="4164120"/>
              <a:ext cx="355320" cy="354960"/>
            </a:xfrm>
            <a:prstGeom prst="straightConnector1">
              <a:avLst/>
            </a:prstGeom>
            <a:ln cap="rnd" w="38100">
              <a:solidFill>
                <a:srgbClr val="000000"/>
              </a:solidFill>
            </a:ln>
          </p:spPr>
        </p:cxnSp>
        <p:cxnSp>
          <p:nvCxnSpPr>
            <p:cNvPr id="1078" name="Straight Connector 18"/>
            <p:cNvCxnSpPr/>
            <p:nvPr/>
          </p:nvCxnSpPr>
          <p:spPr>
            <a:xfrm>
              <a:off x="2732040" y="3072960"/>
              <a:ext cx="354960" cy="355320"/>
            </a:xfrm>
            <a:prstGeom prst="straightConnector1">
              <a:avLst/>
            </a:prstGeom>
            <a:ln cap="rnd" w="38100">
              <a:solidFill>
                <a:srgbClr val="000000"/>
              </a:solidFill>
            </a:ln>
          </p:spPr>
        </p:cxnSp>
        <p:cxnSp>
          <p:nvCxnSpPr>
            <p:cNvPr id="1079" name="Straight Connector 19"/>
            <p:cNvCxnSpPr/>
            <p:nvPr/>
          </p:nvCxnSpPr>
          <p:spPr>
            <a:xfrm flipH="1">
              <a:off x="2732040" y="3072960"/>
              <a:ext cx="354960" cy="355320"/>
            </a:xfrm>
            <a:prstGeom prst="straightConnector1">
              <a:avLst/>
            </a:prstGeom>
            <a:ln cap="rnd" w="38100">
              <a:solidFill>
                <a:srgbClr val="000000"/>
              </a:solidFill>
            </a:ln>
          </p:spPr>
        </p:cxnSp>
        <p:cxnSp>
          <p:nvCxnSpPr>
            <p:cNvPr id="1080" name="Straight Connector 16"/>
            <p:cNvCxnSpPr/>
            <p:nvPr/>
          </p:nvCxnSpPr>
          <p:spPr>
            <a:xfrm>
              <a:off x="4725000" y="3837240"/>
              <a:ext cx="354960" cy="354960"/>
            </a:xfrm>
            <a:prstGeom prst="straightConnector1">
              <a:avLst/>
            </a:prstGeom>
            <a:ln cap="rnd" w="38100">
              <a:solidFill>
                <a:srgbClr val="000000"/>
              </a:solidFill>
            </a:ln>
          </p:spPr>
        </p:cxnSp>
        <p:cxnSp>
          <p:nvCxnSpPr>
            <p:cNvPr id="1081" name="Straight Connector 17"/>
            <p:cNvCxnSpPr/>
            <p:nvPr/>
          </p:nvCxnSpPr>
          <p:spPr>
            <a:xfrm flipH="1">
              <a:off x="4725000" y="3837240"/>
              <a:ext cx="354960" cy="354960"/>
            </a:xfrm>
            <a:prstGeom prst="straightConnector1">
              <a:avLst/>
            </a:prstGeom>
            <a:ln cap="rnd" w="38100">
              <a:solidFill>
                <a:srgbClr val="000000"/>
              </a:solidFill>
            </a:ln>
          </p:spPr>
        </p:cxnSp>
        <p:sp>
          <p:nvSpPr>
            <p:cNvPr id="1082" name="Oval 23"/>
            <p:cNvSpPr/>
            <p:nvPr/>
          </p:nvSpPr>
          <p:spPr>
            <a:xfrm>
              <a:off x="1144080" y="4470480"/>
              <a:ext cx="107640" cy="107640"/>
            </a:xfrm>
            <a:prstGeom prst="ellipse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31680" bIns="3168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sp>
          <p:nvSpPr>
            <p:cNvPr id="1083" name="Oval 24"/>
            <p:cNvSpPr/>
            <p:nvPr/>
          </p:nvSpPr>
          <p:spPr>
            <a:xfrm>
              <a:off x="1144080" y="4107240"/>
              <a:ext cx="107640" cy="107640"/>
            </a:xfrm>
            <a:prstGeom prst="ellipse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31680" bIns="3168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sp>
          <p:nvSpPr>
            <p:cNvPr id="1084" name="Oval 25"/>
            <p:cNvSpPr/>
            <p:nvPr/>
          </p:nvSpPr>
          <p:spPr>
            <a:xfrm>
              <a:off x="1325880" y="4287240"/>
              <a:ext cx="107640" cy="107640"/>
            </a:xfrm>
            <a:prstGeom prst="ellipse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31680" bIns="3168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sp>
          <p:nvSpPr>
            <p:cNvPr id="1085" name="Oval 39"/>
            <p:cNvSpPr/>
            <p:nvPr/>
          </p:nvSpPr>
          <p:spPr>
            <a:xfrm>
              <a:off x="2850480" y="3197880"/>
              <a:ext cx="107640" cy="107640"/>
            </a:xfrm>
            <a:prstGeom prst="ellipse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31680" bIns="3168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sp>
          <p:nvSpPr>
            <p:cNvPr id="1086" name="Oval 40"/>
            <p:cNvSpPr/>
            <p:nvPr/>
          </p:nvSpPr>
          <p:spPr>
            <a:xfrm>
              <a:off x="3028680" y="3018600"/>
              <a:ext cx="107640" cy="107640"/>
            </a:xfrm>
            <a:prstGeom prst="ellipse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31680" bIns="3168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sp>
          <p:nvSpPr>
            <p:cNvPr id="1087" name="Oval 41"/>
            <p:cNvSpPr/>
            <p:nvPr/>
          </p:nvSpPr>
          <p:spPr>
            <a:xfrm>
              <a:off x="3028680" y="3376440"/>
              <a:ext cx="107640" cy="107640"/>
            </a:xfrm>
            <a:prstGeom prst="ellipse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31680" bIns="3168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sp>
          <p:nvSpPr>
            <p:cNvPr id="1088" name="Oval 42"/>
            <p:cNvSpPr/>
            <p:nvPr/>
          </p:nvSpPr>
          <p:spPr>
            <a:xfrm>
              <a:off x="4665240" y="3782520"/>
              <a:ext cx="107640" cy="107640"/>
            </a:xfrm>
            <a:prstGeom prst="ellipse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31680" bIns="3168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sp>
          <p:nvSpPr>
            <p:cNvPr id="1089" name="Oval 43"/>
            <p:cNvSpPr/>
            <p:nvPr/>
          </p:nvSpPr>
          <p:spPr>
            <a:xfrm>
              <a:off x="5025600" y="4145040"/>
              <a:ext cx="107640" cy="107640"/>
            </a:xfrm>
            <a:prstGeom prst="ellipse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31680" bIns="3168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sp>
          <p:nvSpPr>
            <p:cNvPr id="1090" name="Oval 44"/>
            <p:cNvSpPr/>
            <p:nvPr/>
          </p:nvSpPr>
          <p:spPr>
            <a:xfrm>
              <a:off x="4842720" y="3961800"/>
              <a:ext cx="107640" cy="107640"/>
            </a:xfrm>
            <a:prstGeom prst="ellipse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31680" bIns="3168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sp>
          <p:nvSpPr>
            <p:cNvPr id="1091" name="Oval 47"/>
            <p:cNvSpPr/>
            <p:nvPr/>
          </p:nvSpPr>
          <p:spPr>
            <a:xfrm>
              <a:off x="1516680" y="4104000"/>
              <a:ext cx="107640" cy="107640"/>
            </a:xfrm>
            <a:prstGeom prst="ellipse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31680" bIns="3168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sp>
          <p:nvSpPr>
            <p:cNvPr id="1092" name="Oval 48"/>
            <p:cNvSpPr/>
            <p:nvPr/>
          </p:nvSpPr>
          <p:spPr>
            <a:xfrm>
              <a:off x="1514520" y="4469400"/>
              <a:ext cx="107640" cy="107640"/>
            </a:xfrm>
            <a:prstGeom prst="ellipse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31680" bIns="3168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sp>
          <p:nvSpPr>
            <p:cNvPr id="1093" name="Oval 50"/>
            <p:cNvSpPr/>
            <p:nvPr/>
          </p:nvSpPr>
          <p:spPr>
            <a:xfrm>
              <a:off x="2675880" y="3018600"/>
              <a:ext cx="107640" cy="107640"/>
            </a:xfrm>
            <a:prstGeom prst="ellipse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31680" bIns="3168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sp>
          <p:nvSpPr>
            <p:cNvPr id="1094" name="Oval 51"/>
            <p:cNvSpPr/>
            <p:nvPr/>
          </p:nvSpPr>
          <p:spPr>
            <a:xfrm>
              <a:off x="2682000" y="3377160"/>
              <a:ext cx="107640" cy="107640"/>
            </a:xfrm>
            <a:prstGeom prst="ellipse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31680" bIns="3168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sp>
          <p:nvSpPr>
            <p:cNvPr id="1095" name="Oval 53"/>
            <p:cNvSpPr/>
            <p:nvPr/>
          </p:nvSpPr>
          <p:spPr>
            <a:xfrm>
              <a:off x="5031360" y="3781080"/>
              <a:ext cx="107640" cy="107640"/>
            </a:xfrm>
            <a:prstGeom prst="ellipse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31680" bIns="3168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sp>
          <p:nvSpPr>
            <p:cNvPr id="1096" name="Oval 56"/>
            <p:cNvSpPr/>
            <p:nvPr/>
          </p:nvSpPr>
          <p:spPr>
            <a:xfrm>
              <a:off x="4665240" y="4145040"/>
              <a:ext cx="107640" cy="107640"/>
            </a:xfrm>
            <a:prstGeom prst="ellipse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31680" bIns="3168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</p:grpSp>
      <p:sp>
        <p:nvSpPr>
          <p:cNvPr id="1097" name="Content Placeholder 2"/>
          <p:cNvSpPr/>
          <p:nvPr/>
        </p:nvSpPr>
        <p:spPr>
          <a:xfrm>
            <a:off x="7117560" y="3181680"/>
            <a:ext cx="4000320" cy="2474280"/>
          </a:xfrm>
          <a:prstGeom prst="rect">
            <a:avLst/>
          </a:prstGeom>
          <a:blipFill rotWithShape="0">
            <a:blip r:embed="rId3"/>
            <a:srcRect/>
            <a:stretch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defTabSz="914400">
              <a:lnSpc>
                <a:spcPct val="100000"/>
              </a:lnSpc>
            </a:pPr>
            <a:r>
              <a:rPr b="0" lang="en-AU" sz="1800" strike="noStrike" u="none">
                <a:solidFill>
                  <a:srgbClr val="ffffff">
                    <a:alpha val="1000"/>
                  </a:srgbClr>
                </a:solidFill>
                <a:uFillTx/>
                <a:latin typeface="Gotham Office"/>
              </a:rPr>
              <a:t> </a:t>
            </a:r>
            <a:endParaRPr b="0" lang="en-A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Free-form: Shape 28"/>
          <p:cNvSpPr/>
          <p:nvPr/>
        </p:nvSpPr>
        <p:spPr>
          <a:xfrm>
            <a:off x="5608080" y="3479760"/>
            <a:ext cx="487440" cy="1796760"/>
          </a:xfrm>
          <a:custGeom>
            <a:avLst/>
            <a:gdLst>
              <a:gd name="textAreaLeft" fmla="*/ 0 w 487440"/>
              <a:gd name="textAreaRight" fmla="*/ 487800 w 487440"/>
              <a:gd name="textAreaTop" fmla="*/ 0 h 1796760"/>
              <a:gd name="textAreaBottom" fmla="*/ 1797120 h 1796760"/>
            </a:gdLst>
            <a:ahLst/>
            <a:rect l="textAreaLeft" t="textAreaTop" r="textAreaRight" b="textAreaBottom"/>
            <a:pathLst>
              <a:path w="484187" h="1797844">
                <a:moveTo>
                  <a:pt x="484187" y="0"/>
                </a:moveTo>
                <a:cubicBezTo>
                  <a:pt x="-32809" y="589756"/>
                  <a:pt x="167746" y="1236663"/>
                  <a:pt x="0" y="1797844"/>
                </a:cubicBezTo>
              </a:path>
            </a:pathLst>
          </a:custGeom>
          <a:noFill/>
          <a:ln w="76200"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endParaRPr b="0" lang="en-AU" sz="1800" strike="noStrike" u="none">
              <a:solidFill>
                <a:schemeClr val="lt1"/>
              </a:solidFill>
              <a:uFillTx/>
              <a:latin typeface="Gotham Office"/>
            </a:endParaRPr>
          </a:p>
        </p:txBody>
      </p:sp>
      <p:sp>
        <p:nvSpPr>
          <p:cNvPr id="89" name="Free-form: Shape 23"/>
          <p:cNvSpPr/>
          <p:nvPr/>
        </p:nvSpPr>
        <p:spPr>
          <a:xfrm>
            <a:off x="4413600" y="4967640"/>
            <a:ext cx="6597720" cy="971280"/>
          </a:xfrm>
          <a:custGeom>
            <a:avLst/>
            <a:gdLst>
              <a:gd name="textAreaLeft" fmla="*/ 0 w 6597720"/>
              <a:gd name="textAreaRight" fmla="*/ 6598080 w 6597720"/>
              <a:gd name="textAreaTop" fmla="*/ 0 h 971280"/>
              <a:gd name="textAreaBottom" fmla="*/ 971640 h 971280"/>
            </a:gdLst>
            <a:ahLst/>
            <a:rect l="textAreaLeft" t="textAreaTop" r="textAreaRight" b="textAreaBottom"/>
            <a:pathLst>
              <a:path w="1954871" h="779397">
                <a:moveTo>
                  <a:pt x="0" y="56756"/>
                </a:moveTo>
                <a:cubicBezTo>
                  <a:pt x="222360" y="557274"/>
                  <a:pt x="491372" y="660184"/>
                  <a:pt x="792686" y="749661"/>
                </a:cubicBezTo>
                <a:cubicBezTo>
                  <a:pt x="1094000" y="839138"/>
                  <a:pt x="1611897" y="708965"/>
                  <a:pt x="1807887" y="593616"/>
                </a:cubicBezTo>
                <a:cubicBezTo>
                  <a:pt x="2003877" y="478267"/>
                  <a:pt x="1989625" y="97493"/>
                  <a:pt x="1848972" y="0"/>
                </a:cubicBezTo>
              </a:path>
            </a:pathLst>
          </a:custGeom>
          <a:noFill/>
          <a:ln w="76200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endParaRPr b="0" lang="en-AU" sz="1800" strike="noStrike" u="none">
              <a:solidFill>
                <a:schemeClr val="lt1"/>
              </a:solidFill>
              <a:uFillTx/>
              <a:latin typeface="Gotham Office"/>
            </a:endParaRPr>
          </a:p>
        </p:txBody>
      </p:sp>
      <p:sp>
        <p:nvSpPr>
          <p:cNvPr id="90" name="PlaceHolder 1"/>
          <p:cNvSpPr>
            <a:spLocks noGrp="1"/>
          </p:cNvSpPr>
          <p:nvPr>
            <p:ph/>
          </p:nvPr>
        </p:nvSpPr>
        <p:spPr>
          <a:xfrm>
            <a:off x="838080" y="1325520"/>
            <a:ext cx="10515240" cy="11340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228600" indent="-228600" defTabSz="914400">
              <a:lnSpc>
                <a:spcPct val="10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800" strike="noStrike" u="none">
                <a:solidFill>
                  <a:schemeClr val="dk1"/>
                </a:solidFill>
                <a:uFillTx/>
                <a:latin typeface="Gotham Office"/>
              </a:rPr>
              <a:t>Players take turns linking one endpoint to another</a:t>
            </a:r>
            <a:endParaRPr b="0" lang="en-US" sz="2800" strike="noStrike" u="none">
              <a:solidFill>
                <a:schemeClr val="dk1"/>
              </a:solidFill>
              <a:uFillTx/>
              <a:latin typeface="Gotham Office"/>
            </a:endParaRPr>
          </a:p>
          <a:p>
            <a:pPr marL="228600" indent="-228600" defTabSz="914400">
              <a:lnSpc>
                <a:spcPct val="10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800" strike="noStrike" u="none">
                <a:solidFill>
                  <a:schemeClr val="dk1"/>
                </a:solidFill>
                <a:uFillTx/>
                <a:latin typeface="Gotham Office"/>
              </a:rPr>
              <a:t>Each new line gets a cross somewhere in the middle</a:t>
            </a:r>
            <a:endParaRPr b="0" lang="en-US" sz="2800" strike="noStrike" u="none">
              <a:solidFill>
                <a:schemeClr val="dk1"/>
              </a:solidFill>
              <a:uFillTx/>
              <a:latin typeface="Gotham Office"/>
            </a:endParaRPr>
          </a:p>
        </p:txBody>
      </p:sp>
      <p:sp>
        <p:nvSpPr>
          <p:cNvPr id="91" name="Free-form: Shape 5"/>
          <p:cNvSpPr/>
          <p:nvPr/>
        </p:nvSpPr>
        <p:spPr>
          <a:xfrm>
            <a:off x="4422600" y="2634480"/>
            <a:ext cx="1679040" cy="1902240"/>
          </a:xfrm>
          <a:custGeom>
            <a:avLst/>
            <a:gdLst>
              <a:gd name="textAreaLeft" fmla="*/ 0 w 1679040"/>
              <a:gd name="textAreaRight" fmla="*/ 1679400 w 1679040"/>
              <a:gd name="textAreaTop" fmla="*/ 0 h 1902240"/>
              <a:gd name="textAreaBottom" fmla="*/ 1902600 h 1902240"/>
            </a:gdLst>
            <a:ahLst/>
            <a:rect l="textAreaLeft" t="textAreaTop" r="textAreaRight" b="textAreaBottom"/>
            <a:pathLst>
              <a:path w="1679575" h="1902436">
                <a:moveTo>
                  <a:pt x="0" y="1902436"/>
                </a:moveTo>
                <a:cubicBezTo>
                  <a:pt x="442648" y="1478706"/>
                  <a:pt x="411692" y="990682"/>
                  <a:pt x="387350" y="661011"/>
                </a:cubicBezTo>
                <a:cubicBezTo>
                  <a:pt x="363008" y="331340"/>
                  <a:pt x="756179" y="11724"/>
                  <a:pt x="1035050" y="611"/>
                </a:cubicBezTo>
                <a:cubicBezTo>
                  <a:pt x="1313921" y="-10502"/>
                  <a:pt x="1444625" y="130786"/>
                  <a:pt x="1679575" y="346686"/>
                </a:cubicBezTo>
              </a:path>
            </a:pathLst>
          </a:custGeom>
          <a:noFill/>
          <a:ln w="76200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endParaRPr b="0" lang="en-AU" sz="1800" strike="noStrike" u="none">
              <a:solidFill>
                <a:schemeClr val="lt1"/>
              </a:solidFill>
              <a:uFillTx/>
              <a:latin typeface="Gotham Office"/>
            </a:endParaRPr>
          </a:p>
        </p:txBody>
      </p:sp>
      <p:sp>
        <p:nvSpPr>
          <p:cNvPr id="92" name="PlaceHolder 2"/>
          <p:cNvSpPr>
            <a:spLocks noGrp="1"/>
          </p:cNvSpPr>
          <p:nvPr>
            <p:ph type="title"/>
          </p:nvPr>
        </p:nvSpPr>
        <p:spPr>
          <a:xfrm>
            <a:off x="838080" y="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defTabSz="914400">
              <a:lnSpc>
                <a:spcPct val="90000"/>
              </a:lnSpc>
              <a:buNone/>
            </a:pPr>
            <a:r>
              <a:rPr b="1" lang="en-AU" sz="4400" strike="noStrike" u="none">
                <a:solidFill>
                  <a:schemeClr val="dk1"/>
                </a:solidFill>
                <a:uFillTx/>
                <a:latin typeface="Gotham Office"/>
              </a:rPr>
              <a:t>The rules</a:t>
            </a:r>
            <a:endParaRPr b="0" lang="en-US" sz="4400" strike="noStrike" u="none">
              <a:solidFill>
                <a:schemeClr val="dk1"/>
              </a:solidFill>
              <a:uFillTx/>
              <a:latin typeface="Gotham Office"/>
            </a:endParaRPr>
          </a:p>
        </p:txBody>
      </p:sp>
      <p:pic>
        <p:nvPicPr>
          <p:cNvPr id="93" name="Content Placeholder 3" descr=""/>
          <p:cNvPicPr/>
          <p:nvPr/>
        </p:nvPicPr>
        <p:blipFill>
          <a:blip r:embed="rId1"/>
          <a:stretch/>
        </p:blipFill>
        <p:spPr>
          <a:xfrm>
            <a:off x="0" y="6100920"/>
            <a:ext cx="12191760" cy="756720"/>
          </a:xfrm>
          <a:prstGeom prst="rect">
            <a:avLst/>
          </a:prstGeom>
          <a:noFill/>
          <a:ln w="0">
            <a:noFill/>
          </a:ln>
        </p:spPr>
      </p:pic>
      <p:grpSp>
        <p:nvGrpSpPr>
          <p:cNvPr id="94" name="Group 9"/>
          <p:cNvGrpSpPr/>
          <p:nvPr/>
        </p:nvGrpSpPr>
        <p:grpSpPr>
          <a:xfrm>
            <a:off x="3911040" y="4536360"/>
            <a:ext cx="508320" cy="508680"/>
            <a:chOff x="3911040" y="4536360"/>
            <a:chExt cx="508320" cy="508680"/>
          </a:xfrm>
        </p:grpSpPr>
        <p:cxnSp>
          <p:nvCxnSpPr>
            <p:cNvPr id="95" name="Straight Connector 7"/>
            <p:cNvCxnSpPr/>
            <p:nvPr/>
          </p:nvCxnSpPr>
          <p:spPr>
            <a:xfrm>
              <a:off x="3911040" y="4536360"/>
              <a:ext cx="508680" cy="509040"/>
            </a:xfrm>
            <a:prstGeom prst="straightConnector1">
              <a:avLst/>
            </a:prstGeom>
            <a:ln cap="rnd" w="76200">
              <a:solidFill>
                <a:srgbClr val="000000">
                  <a:lumMod val="95000"/>
                  <a:lumOff val="5000"/>
                </a:srgbClr>
              </a:solidFill>
            </a:ln>
          </p:spPr>
        </p:cxnSp>
        <p:cxnSp>
          <p:nvCxnSpPr>
            <p:cNvPr id="96" name="Straight Connector 8"/>
            <p:cNvCxnSpPr/>
            <p:nvPr/>
          </p:nvCxnSpPr>
          <p:spPr>
            <a:xfrm flipH="1">
              <a:off x="3911040" y="4536360"/>
              <a:ext cx="508680" cy="509040"/>
            </a:xfrm>
            <a:prstGeom prst="straightConnector1">
              <a:avLst/>
            </a:prstGeom>
            <a:ln cap="rnd" w="76200">
              <a:solidFill>
                <a:srgbClr val="000000">
                  <a:lumMod val="95000"/>
                  <a:lumOff val="5000"/>
                </a:srgbClr>
              </a:solidFill>
            </a:ln>
          </p:spPr>
        </p:cxnSp>
      </p:grpSp>
      <p:grpSp>
        <p:nvGrpSpPr>
          <p:cNvPr id="97" name="Group 10"/>
          <p:cNvGrpSpPr/>
          <p:nvPr/>
        </p:nvGrpSpPr>
        <p:grpSpPr>
          <a:xfrm>
            <a:off x="6095880" y="2972160"/>
            <a:ext cx="508320" cy="508680"/>
            <a:chOff x="6095880" y="2972160"/>
            <a:chExt cx="508320" cy="508680"/>
          </a:xfrm>
        </p:grpSpPr>
        <p:cxnSp>
          <p:nvCxnSpPr>
            <p:cNvPr id="98" name="Straight Connector 11"/>
            <p:cNvCxnSpPr/>
            <p:nvPr/>
          </p:nvCxnSpPr>
          <p:spPr>
            <a:xfrm>
              <a:off x="6095880" y="2972160"/>
              <a:ext cx="508680" cy="509040"/>
            </a:xfrm>
            <a:prstGeom prst="straightConnector1">
              <a:avLst/>
            </a:prstGeom>
            <a:ln cap="rnd" w="76200">
              <a:solidFill>
                <a:srgbClr val="000000">
                  <a:lumMod val="95000"/>
                  <a:lumOff val="5000"/>
                </a:srgbClr>
              </a:solidFill>
            </a:ln>
          </p:spPr>
        </p:cxnSp>
        <p:cxnSp>
          <p:nvCxnSpPr>
            <p:cNvPr id="99" name="Straight Connector 12"/>
            <p:cNvCxnSpPr/>
            <p:nvPr/>
          </p:nvCxnSpPr>
          <p:spPr>
            <a:xfrm flipH="1">
              <a:off x="6095880" y="2972160"/>
              <a:ext cx="508680" cy="509040"/>
            </a:xfrm>
            <a:prstGeom prst="straightConnector1">
              <a:avLst/>
            </a:prstGeom>
            <a:ln cap="rnd" w="76200">
              <a:solidFill>
                <a:srgbClr val="000000">
                  <a:lumMod val="95000"/>
                  <a:lumOff val="5000"/>
                </a:srgbClr>
              </a:solidFill>
            </a:ln>
          </p:spPr>
        </p:cxnSp>
      </p:grpSp>
      <p:grpSp>
        <p:nvGrpSpPr>
          <p:cNvPr id="100" name="Group 13"/>
          <p:cNvGrpSpPr/>
          <p:nvPr/>
        </p:nvGrpSpPr>
        <p:grpSpPr>
          <a:xfrm>
            <a:off x="8953200" y="4067640"/>
            <a:ext cx="508680" cy="508680"/>
            <a:chOff x="8953200" y="4067640"/>
            <a:chExt cx="508680" cy="508680"/>
          </a:xfrm>
        </p:grpSpPr>
        <p:cxnSp>
          <p:nvCxnSpPr>
            <p:cNvPr id="101" name="Straight Connector 14"/>
            <p:cNvCxnSpPr/>
            <p:nvPr/>
          </p:nvCxnSpPr>
          <p:spPr>
            <a:xfrm>
              <a:off x="8953200" y="4067640"/>
              <a:ext cx="509040" cy="509040"/>
            </a:xfrm>
            <a:prstGeom prst="straightConnector1">
              <a:avLst/>
            </a:prstGeom>
            <a:ln cap="rnd" w="76200">
              <a:solidFill>
                <a:srgbClr val="000000">
                  <a:lumMod val="95000"/>
                  <a:lumOff val="5000"/>
                </a:srgbClr>
              </a:solidFill>
            </a:ln>
          </p:spPr>
        </p:cxnSp>
        <p:cxnSp>
          <p:nvCxnSpPr>
            <p:cNvPr id="102" name="Straight Connector 15"/>
            <p:cNvCxnSpPr/>
            <p:nvPr/>
          </p:nvCxnSpPr>
          <p:spPr>
            <a:xfrm flipH="1">
              <a:off x="8953200" y="4067640"/>
              <a:ext cx="509040" cy="509040"/>
            </a:xfrm>
            <a:prstGeom prst="straightConnector1">
              <a:avLst/>
            </a:prstGeom>
            <a:ln cap="rnd" w="76200">
              <a:solidFill>
                <a:srgbClr val="000000">
                  <a:lumMod val="95000"/>
                  <a:lumOff val="5000"/>
                </a:srgbClr>
              </a:solidFill>
            </a:ln>
          </p:spPr>
        </p:cxnSp>
      </p:grpSp>
      <p:cxnSp>
        <p:nvCxnSpPr>
          <p:cNvPr id="103" name="Straight Connector 19"/>
          <p:cNvCxnSpPr/>
          <p:nvPr/>
        </p:nvCxnSpPr>
        <p:spPr>
          <a:xfrm>
            <a:off x="4460760" y="3023640"/>
            <a:ext cx="700920" cy="162360"/>
          </a:xfrm>
          <a:prstGeom prst="straightConnector1">
            <a:avLst/>
          </a:prstGeom>
          <a:ln cap="rnd" w="76200">
            <a:solidFill>
              <a:srgbClr val="00b050"/>
            </a:solidFill>
          </a:ln>
        </p:spPr>
      </p:cxnSp>
      <p:sp>
        <p:nvSpPr>
          <p:cNvPr id="104" name="Free-form: Shape 21"/>
          <p:cNvSpPr/>
          <p:nvPr/>
        </p:nvSpPr>
        <p:spPr>
          <a:xfrm>
            <a:off x="8820360" y="3972240"/>
            <a:ext cx="1495080" cy="1526040"/>
          </a:xfrm>
          <a:custGeom>
            <a:avLst/>
            <a:gdLst>
              <a:gd name="textAreaLeft" fmla="*/ 0 w 1495080"/>
              <a:gd name="textAreaRight" fmla="*/ 1495440 w 1495080"/>
              <a:gd name="textAreaTop" fmla="*/ 0 h 1526040"/>
              <a:gd name="textAreaBottom" fmla="*/ 1526400 h 1526040"/>
            </a:gdLst>
            <a:ahLst/>
            <a:rect l="textAreaLeft" t="textAreaTop" r="textAreaRight" b="textAreaBottom"/>
            <a:pathLst>
              <a:path w="1495371" h="1526355">
                <a:moveTo>
                  <a:pt x="649991" y="88999"/>
                </a:moveTo>
                <a:cubicBezTo>
                  <a:pt x="1061418" y="-314490"/>
                  <a:pt x="1934808" y="751383"/>
                  <a:pt x="1228635" y="1335980"/>
                </a:cubicBezTo>
                <a:cubicBezTo>
                  <a:pt x="522462" y="1920577"/>
                  <a:pt x="-326321" y="1008955"/>
                  <a:pt x="127704" y="610493"/>
                </a:cubicBezTo>
              </a:path>
            </a:pathLst>
          </a:custGeom>
          <a:noFill/>
          <a:ln w="76200"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endParaRPr b="0" lang="en-AU" sz="1800" strike="noStrike" u="none">
              <a:solidFill>
                <a:schemeClr val="lt1"/>
              </a:solidFill>
              <a:uFillTx/>
              <a:latin typeface="Gotham Office"/>
            </a:endParaRPr>
          </a:p>
        </p:txBody>
      </p:sp>
      <p:cxnSp>
        <p:nvCxnSpPr>
          <p:cNvPr id="105" name="Straight Connector 22"/>
          <p:cNvCxnSpPr/>
          <p:nvPr/>
        </p:nvCxnSpPr>
        <p:spPr>
          <a:xfrm>
            <a:off x="9949680" y="4805640"/>
            <a:ext cx="700920" cy="162720"/>
          </a:xfrm>
          <a:prstGeom prst="straightConnector1">
            <a:avLst/>
          </a:prstGeom>
          <a:ln cap="rnd" w="76200">
            <a:solidFill>
              <a:srgbClr val="0070c0"/>
            </a:solidFill>
          </a:ln>
        </p:spPr>
      </p:cxnSp>
      <p:cxnSp>
        <p:nvCxnSpPr>
          <p:cNvPr id="106" name="Straight Connector 27"/>
          <p:cNvCxnSpPr/>
          <p:nvPr/>
        </p:nvCxnSpPr>
        <p:spPr>
          <a:xfrm flipH="1">
            <a:off x="5399280" y="5255280"/>
            <a:ext cx="214200" cy="686880"/>
          </a:xfrm>
          <a:prstGeom prst="straightConnector1">
            <a:avLst/>
          </a:prstGeom>
          <a:ln cap="rnd" w="76200">
            <a:solidFill>
              <a:srgbClr val="00b050"/>
            </a:solidFill>
          </a:ln>
        </p:spPr>
      </p:cxnSp>
      <p:cxnSp>
        <p:nvCxnSpPr>
          <p:cNvPr id="107" name="Straight Connector 30"/>
          <p:cNvCxnSpPr/>
          <p:nvPr/>
        </p:nvCxnSpPr>
        <p:spPr>
          <a:xfrm>
            <a:off x="5415480" y="4047840"/>
            <a:ext cx="686880" cy="214200"/>
          </a:xfrm>
          <a:prstGeom prst="straightConnector1">
            <a:avLst/>
          </a:prstGeom>
          <a:ln cap="rnd" w="76200">
            <a:solidFill>
              <a:srgbClr val="0070c0"/>
            </a:solidFill>
          </a:ln>
        </p:spPr>
      </p:cxn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23" dur="indefinite" restart="never" nodeType="tmRoot">
          <p:childTnLst>
            <p:seq>
              <p:cTn id="24" dur="indefinite" nodeType="mainSeq">
                <p:childTnLst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98" name="Group 4"/>
          <p:cNvGrpSpPr/>
          <p:nvPr/>
        </p:nvGrpSpPr>
        <p:grpSpPr>
          <a:xfrm>
            <a:off x="1045440" y="4004280"/>
            <a:ext cx="673920" cy="667440"/>
            <a:chOff x="1045440" y="4004280"/>
            <a:chExt cx="673920" cy="667440"/>
          </a:xfrm>
        </p:grpSpPr>
        <p:sp>
          <p:nvSpPr>
            <p:cNvPr id="1099" name="Oval 11"/>
            <p:cNvSpPr/>
            <p:nvPr/>
          </p:nvSpPr>
          <p:spPr>
            <a:xfrm>
              <a:off x="1415520" y="4004280"/>
              <a:ext cx="301680" cy="301680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sp>
          <p:nvSpPr>
            <p:cNvPr id="1100" name="Oval 12"/>
            <p:cNvSpPr/>
            <p:nvPr/>
          </p:nvSpPr>
          <p:spPr>
            <a:xfrm>
              <a:off x="1417680" y="4367520"/>
              <a:ext cx="301680" cy="301680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sp>
          <p:nvSpPr>
            <p:cNvPr id="1101" name="Oval 13"/>
            <p:cNvSpPr/>
            <p:nvPr/>
          </p:nvSpPr>
          <p:spPr>
            <a:xfrm>
              <a:off x="1048320" y="4370040"/>
              <a:ext cx="301680" cy="301680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sp>
          <p:nvSpPr>
            <p:cNvPr id="1102" name="Oval 22"/>
            <p:cNvSpPr/>
            <p:nvPr/>
          </p:nvSpPr>
          <p:spPr>
            <a:xfrm>
              <a:off x="1045440" y="4004280"/>
              <a:ext cx="301680" cy="301680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</p:grpSp>
      <p:grpSp>
        <p:nvGrpSpPr>
          <p:cNvPr id="1103" name="Group 29"/>
          <p:cNvGrpSpPr/>
          <p:nvPr/>
        </p:nvGrpSpPr>
        <p:grpSpPr>
          <a:xfrm>
            <a:off x="4570560" y="3675960"/>
            <a:ext cx="659880" cy="665280"/>
            <a:chOff x="4570560" y="3675960"/>
            <a:chExt cx="659880" cy="665280"/>
          </a:xfrm>
        </p:grpSpPr>
        <p:sp>
          <p:nvSpPr>
            <p:cNvPr id="1104" name="Oval 30"/>
            <p:cNvSpPr/>
            <p:nvPr/>
          </p:nvSpPr>
          <p:spPr>
            <a:xfrm>
              <a:off x="4928760" y="3678120"/>
              <a:ext cx="301680" cy="301680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sp>
          <p:nvSpPr>
            <p:cNvPr id="1105" name="Oval 33"/>
            <p:cNvSpPr/>
            <p:nvPr/>
          </p:nvSpPr>
          <p:spPr>
            <a:xfrm>
              <a:off x="4928760" y="4039560"/>
              <a:ext cx="301680" cy="301680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sp>
          <p:nvSpPr>
            <p:cNvPr id="1106" name="Oval 34"/>
            <p:cNvSpPr/>
            <p:nvPr/>
          </p:nvSpPr>
          <p:spPr>
            <a:xfrm>
              <a:off x="4570560" y="4035600"/>
              <a:ext cx="301680" cy="301680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sp>
          <p:nvSpPr>
            <p:cNvPr id="1107" name="Oval 37"/>
            <p:cNvSpPr/>
            <p:nvPr/>
          </p:nvSpPr>
          <p:spPr>
            <a:xfrm>
              <a:off x="4572720" y="3675960"/>
              <a:ext cx="301680" cy="301680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</p:grpSp>
      <p:grpSp>
        <p:nvGrpSpPr>
          <p:cNvPr id="1108" name="Group 49"/>
          <p:cNvGrpSpPr/>
          <p:nvPr/>
        </p:nvGrpSpPr>
        <p:grpSpPr>
          <a:xfrm>
            <a:off x="2579040" y="2921400"/>
            <a:ext cx="658440" cy="657360"/>
            <a:chOff x="2579040" y="2921400"/>
            <a:chExt cx="658440" cy="657360"/>
          </a:xfrm>
        </p:grpSpPr>
        <p:sp>
          <p:nvSpPr>
            <p:cNvPr id="1109" name="Oval 52"/>
            <p:cNvSpPr/>
            <p:nvPr/>
          </p:nvSpPr>
          <p:spPr>
            <a:xfrm>
              <a:off x="2935800" y="2921400"/>
              <a:ext cx="301680" cy="301680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sp>
          <p:nvSpPr>
            <p:cNvPr id="1110" name="Oval 54"/>
            <p:cNvSpPr/>
            <p:nvPr/>
          </p:nvSpPr>
          <p:spPr>
            <a:xfrm>
              <a:off x="2935800" y="3277080"/>
              <a:ext cx="301680" cy="301680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sp>
          <p:nvSpPr>
            <p:cNvPr id="1111" name="Oval 55"/>
            <p:cNvSpPr/>
            <p:nvPr/>
          </p:nvSpPr>
          <p:spPr>
            <a:xfrm>
              <a:off x="2585160" y="3277080"/>
              <a:ext cx="301680" cy="301680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sp>
          <p:nvSpPr>
            <p:cNvPr id="1112" name="Oval 57"/>
            <p:cNvSpPr/>
            <p:nvPr/>
          </p:nvSpPr>
          <p:spPr>
            <a:xfrm>
              <a:off x="2579040" y="2921400"/>
              <a:ext cx="301680" cy="301680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</p:grpSp>
      <p:grpSp>
        <p:nvGrpSpPr>
          <p:cNvPr id="1113" name="Group 62"/>
          <p:cNvGrpSpPr/>
          <p:nvPr/>
        </p:nvGrpSpPr>
        <p:grpSpPr>
          <a:xfrm>
            <a:off x="1536480" y="2837520"/>
            <a:ext cx="4623840" cy="2363760"/>
            <a:chOff x="1536480" y="2837520"/>
            <a:chExt cx="4623840" cy="2363760"/>
          </a:xfrm>
        </p:grpSpPr>
        <p:sp>
          <p:nvSpPr>
            <p:cNvPr id="1114" name="Free-form: Shape 5"/>
            <p:cNvSpPr/>
            <p:nvPr/>
          </p:nvSpPr>
          <p:spPr>
            <a:xfrm>
              <a:off x="2391840" y="3427200"/>
              <a:ext cx="339840" cy="1253160"/>
            </a:xfrm>
            <a:custGeom>
              <a:avLst/>
              <a:gdLst>
                <a:gd name="textAreaLeft" fmla="*/ 0 w 339840"/>
                <a:gd name="textAreaRight" fmla="*/ 340200 w 339840"/>
                <a:gd name="textAreaTop" fmla="*/ 0 h 1253160"/>
                <a:gd name="textAreaBottom" fmla="*/ 1253520 h 1253160"/>
              </a:gdLst>
              <a:ahLst/>
              <a:rect l="textAreaLeft" t="textAreaTop" r="textAreaRight" b="textAreaBottom"/>
              <a:pathLst>
                <a:path w="484187" h="1797844">
                  <a:moveTo>
                    <a:pt x="484187" y="0"/>
                  </a:moveTo>
                  <a:cubicBezTo>
                    <a:pt x="-32809" y="589756"/>
                    <a:pt x="167746" y="1236663"/>
                    <a:pt x="0" y="1797844"/>
                  </a:cubicBezTo>
                </a:path>
              </a:pathLst>
            </a:custGeom>
            <a:noFill/>
            <a:ln w="38100">
              <a:solidFill>
                <a:srgbClr val="00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sp>
          <p:nvSpPr>
            <p:cNvPr id="1115" name="Free-form: Shape 6"/>
            <p:cNvSpPr/>
            <p:nvPr/>
          </p:nvSpPr>
          <p:spPr>
            <a:xfrm>
              <a:off x="1558800" y="4464720"/>
              <a:ext cx="4601520" cy="677160"/>
            </a:xfrm>
            <a:custGeom>
              <a:avLst/>
              <a:gdLst>
                <a:gd name="textAreaLeft" fmla="*/ 0 w 4601520"/>
                <a:gd name="textAreaRight" fmla="*/ 4601880 w 4601520"/>
                <a:gd name="textAreaTop" fmla="*/ 0 h 677160"/>
                <a:gd name="textAreaBottom" fmla="*/ 677520 h 677160"/>
              </a:gdLst>
              <a:ahLst/>
              <a:rect l="textAreaLeft" t="textAreaTop" r="textAreaRight" b="textAreaBottom"/>
              <a:pathLst>
                <a:path w="1954871" h="779397">
                  <a:moveTo>
                    <a:pt x="0" y="56756"/>
                  </a:moveTo>
                  <a:cubicBezTo>
                    <a:pt x="222360" y="557274"/>
                    <a:pt x="491372" y="660184"/>
                    <a:pt x="792686" y="749661"/>
                  </a:cubicBezTo>
                  <a:cubicBezTo>
                    <a:pt x="1094000" y="839138"/>
                    <a:pt x="1611897" y="708965"/>
                    <a:pt x="1807887" y="593616"/>
                  </a:cubicBezTo>
                  <a:cubicBezTo>
                    <a:pt x="2003877" y="478267"/>
                    <a:pt x="1989625" y="97493"/>
                    <a:pt x="1848972" y="0"/>
                  </a:cubicBezTo>
                </a:path>
              </a:pathLst>
            </a:custGeom>
            <a:noFill/>
            <a:ln w="38100">
              <a:solidFill>
                <a:srgbClr val="00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sp>
          <p:nvSpPr>
            <p:cNvPr id="1116" name="Free-form: Shape 7"/>
            <p:cNvSpPr/>
            <p:nvPr/>
          </p:nvSpPr>
          <p:spPr>
            <a:xfrm>
              <a:off x="1564920" y="2837520"/>
              <a:ext cx="1171080" cy="1326600"/>
            </a:xfrm>
            <a:custGeom>
              <a:avLst/>
              <a:gdLst>
                <a:gd name="textAreaLeft" fmla="*/ 0 w 1171080"/>
                <a:gd name="textAreaRight" fmla="*/ 1171440 w 1171080"/>
                <a:gd name="textAreaTop" fmla="*/ 0 h 1326600"/>
                <a:gd name="textAreaBottom" fmla="*/ 1326960 h 1326600"/>
              </a:gdLst>
              <a:ahLst/>
              <a:rect l="textAreaLeft" t="textAreaTop" r="textAreaRight" b="textAreaBottom"/>
              <a:pathLst>
                <a:path w="1679575" h="1902436">
                  <a:moveTo>
                    <a:pt x="0" y="1902436"/>
                  </a:moveTo>
                  <a:cubicBezTo>
                    <a:pt x="442648" y="1478706"/>
                    <a:pt x="411692" y="990682"/>
                    <a:pt x="387350" y="661011"/>
                  </a:cubicBezTo>
                  <a:cubicBezTo>
                    <a:pt x="363008" y="331340"/>
                    <a:pt x="756179" y="11724"/>
                    <a:pt x="1035050" y="611"/>
                  </a:cubicBezTo>
                  <a:cubicBezTo>
                    <a:pt x="1313921" y="-10502"/>
                    <a:pt x="1444625" y="130786"/>
                    <a:pt x="1679575" y="346686"/>
                  </a:cubicBezTo>
                </a:path>
              </a:pathLst>
            </a:custGeom>
            <a:noFill/>
            <a:ln w="38100">
              <a:solidFill>
                <a:srgbClr val="00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cxnSp>
          <p:nvCxnSpPr>
            <p:cNvPr id="1117" name="Straight Connector 8"/>
            <p:cNvCxnSpPr/>
            <p:nvPr/>
          </p:nvCxnSpPr>
          <p:spPr>
            <a:xfrm>
              <a:off x="1591560" y="3108960"/>
              <a:ext cx="488880" cy="113400"/>
            </a:xfrm>
            <a:prstGeom prst="straightConnector1">
              <a:avLst/>
            </a:prstGeom>
            <a:ln cap="rnd" w="38100">
              <a:solidFill>
                <a:srgbClr val="000000"/>
              </a:solidFill>
            </a:ln>
          </p:spPr>
        </p:cxnSp>
        <p:sp>
          <p:nvSpPr>
            <p:cNvPr id="1118" name="Free-form: Shape 9"/>
            <p:cNvSpPr/>
            <p:nvPr/>
          </p:nvSpPr>
          <p:spPr>
            <a:xfrm>
              <a:off x="4632120" y="3770640"/>
              <a:ext cx="1042560" cy="1064160"/>
            </a:xfrm>
            <a:custGeom>
              <a:avLst/>
              <a:gdLst>
                <a:gd name="textAreaLeft" fmla="*/ 0 w 1042560"/>
                <a:gd name="textAreaRight" fmla="*/ 1042920 w 1042560"/>
                <a:gd name="textAreaTop" fmla="*/ 0 h 1064160"/>
                <a:gd name="textAreaBottom" fmla="*/ 1064520 h 1064160"/>
              </a:gdLst>
              <a:ahLst/>
              <a:rect l="textAreaLeft" t="textAreaTop" r="textAreaRight" b="textAreaBottom"/>
              <a:pathLst>
                <a:path w="1495371" h="1526355">
                  <a:moveTo>
                    <a:pt x="649991" y="88999"/>
                  </a:moveTo>
                  <a:cubicBezTo>
                    <a:pt x="1061418" y="-314490"/>
                    <a:pt x="1934808" y="751383"/>
                    <a:pt x="1228635" y="1335980"/>
                  </a:cubicBezTo>
                  <a:cubicBezTo>
                    <a:pt x="522462" y="1920577"/>
                    <a:pt x="-326321" y="1008955"/>
                    <a:pt x="127704" y="610493"/>
                  </a:cubicBezTo>
                </a:path>
              </a:pathLst>
            </a:custGeom>
            <a:noFill/>
            <a:ln w="38100">
              <a:solidFill>
                <a:srgbClr val="00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cxnSp>
          <p:nvCxnSpPr>
            <p:cNvPr id="1119" name="Straight Connector 10"/>
            <p:cNvCxnSpPr/>
            <p:nvPr/>
          </p:nvCxnSpPr>
          <p:spPr>
            <a:xfrm>
              <a:off x="2257560" y="3823200"/>
              <a:ext cx="479160" cy="149760"/>
            </a:xfrm>
            <a:prstGeom prst="straightConnector1">
              <a:avLst/>
            </a:prstGeom>
            <a:ln cap="rnd" w="38100">
              <a:solidFill>
                <a:srgbClr val="000000"/>
              </a:solidFill>
            </a:ln>
          </p:spPr>
        </p:cxnSp>
        <p:cxnSp>
          <p:nvCxnSpPr>
            <p:cNvPr id="1120" name="Straight Connector 14"/>
            <p:cNvCxnSpPr/>
            <p:nvPr/>
          </p:nvCxnSpPr>
          <p:spPr>
            <a:xfrm>
              <a:off x="5419800" y="4352040"/>
              <a:ext cx="489240" cy="113400"/>
            </a:xfrm>
            <a:prstGeom prst="straightConnector1">
              <a:avLst/>
            </a:prstGeom>
            <a:ln cap="rnd" w="38100">
              <a:solidFill>
                <a:srgbClr val="000000"/>
              </a:solidFill>
            </a:ln>
          </p:spPr>
        </p:cxnSp>
        <p:cxnSp>
          <p:nvCxnSpPr>
            <p:cNvPr id="1121" name="Straight Connector 15"/>
            <p:cNvCxnSpPr/>
            <p:nvPr/>
          </p:nvCxnSpPr>
          <p:spPr>
            <a:xfrm flipH="1">
              <a:off x="2246040" y="4665240"/>
              <a:ext cx="149760" cy="479520"/>
            </a:xfrm>
            <a:prstGeom prst="straightConnector1">
              <a:avLst/>
            </a:prstGeom>
            <a:ln cap="rnd" w="38100">
              <a:solidFill>
                <a:srgbClr val="000000"/>
              </a:solidFill>
            </a:ln>
          </p:spPr>
        </p:cxnSp>
        <p:sp>
          <p:nvSpPr>
            <p:cNvPr id="1122" name="Oval 26"/>
            <p:cNvSpPr/>
            <p:nvPr/>
          </p:nvSpPr>
          <p:spPr>
            <a:xfrm>
              <a:off x="2197800" y="3769920"/>
              <a:ext cx="107640" cy="107640"/>
            </a:xfrm>
            <a:prstGeom prst="ellipse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31680" bIns="3168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sp>
          <p:nvSpPr>
            <p:cNvPr id="1123" name="Oval 27"/>
            <p:cNvSpPr/>
            <p:nvPr/>
          </p:nvSpPr>
          <p:spPr>
            <a:xfrm>
              <a:off x="2679120" y="3919680"/>
              <a:ext cx="107640" cy="107640"/>
            </a:xfrm>
            <a:prstGeom prst="ellipse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31680" bIns="3168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sp>
          <p:nvSpPr>
            <p:cNvPr id="1124" name="Oval 28"/>
            <p:cNvSpPr/>
            <p:nvPr/>
          </p:nvSpPr>
          <p:spPr>
            <a:xfrm>
              <a:off x="2437200" y="3843720"/>
              <a:ext cx="107640" cy="107640"/>
            </a:xfrm>
            <a:prstGeom prst="ellipse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31680" bIns="3168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sp>
          <p:nvSpPr>
            <p:cNvPr id="1125" name="Oval 31"/>
            <p:cNvSpPr/>
            <p:nvPr/>
          </p:nvSpPr>
          <p:spPr>
            <a:xfrm>
              <a:off x="2256840" y="4864320"/>
              <a:ext cx="107640" cy="107640"/>
            </a:xfrm>
            <a:prstGeom prst="ellipse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31680" bIns="3168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sp>
          <p:nvSpPr>
            <p:cNvPr id="1126" name="Oval 32"/>
            <p:cNvSpPr/>
            <p:nvPr/>
          </p:nvSpPr>
          <p:spPr>
            <a:xfrm>
              <a:off x="2187000" y="5093640"/>
              <a:ext cx="107640" cy="107640"/>
            </a:xfrm>
            <a:prstGeom prst="ellipse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31680" bIns="3168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sp>
          <p:nvSpPr>
            <p:cNvPr id="1127" name="Oval 35"/>
            <p:cNvSpPr/>
            <p:nvPr/>
          </p:nvSpPr>
          <p:spPr>
            <a:xfrm>
              <a:off x="1797840" y="3117240"/>
              <a:ext cx="107640" cy="107640"/>
            </a:xfrm>
            <a:prstGeom prst="ellipse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31680" bIns="3168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sp>
          <p:nvSpPr>
            <p:cNvPr id="1128" name="Oval 36"/>
            <p:cNvSpPr/>
            <p:nvPr/>
          </p:nvSpPr>
          <p:spPr>
            <a:xfrm>
              <a:off x="1536480" y="3057840"/>
              <a:ext cx="107640" cy="107640"/>
            </a:xfrm>
            <a:prstGeom prst="ellipse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31680" bIns="3168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sp>
          <p:nvSpPr>
            <p:cNvPr id="1129" name="Oval 38"/>
            <p:cNvSpPr/>
            <p:nvPr/>
          </p:nvSpPr>
          <p:spPr>
            <a:xfrm>
              <a:off x="2025360" y="3169440"/>
              <a:ext cx="107640" cy="107640"/>
            </a:xfrm>
            <a:prstGeom prst="ellipse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31680" bIns="3168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sp>
          <p:nvSpPr>
            <p:cNvPr id="1130" name="Oval 45"/>
            <p:cNvSpPr/>
            <p:nvPr/>
          </p:nvSpPr>
          <p:spPr>
            <a:xfrm>
              <a:off x="5360400" y="4299480"/>
              <a:ext cx="107640" cy="107640"/>
            </a:xfrm>
            <a:prstGeom prst="ellipse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31680" bIns="3168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sp>
          <p:nvSpPr>
            <p:cNvPr id="1131" name="Oval 46"/>
            <p:cNvSpPr/>
            <p:nvPr/>
          </p:nvSpPr>
          <p:spPr>
            <a:xfrm>
              <a:off x="5607720" y="4357440"/>
              <a:ext cx="107640" cy="107640"/>
            </a:xfrm>
            <a:prstGeom prst="ellipse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31680" bIns="3168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sp>
          <p:nvSpPr>
            <p:cNvPr id="1132" name="Oval 59"/>
            <p:cNvSpPr/>
            <p:nvPr/>
          </p:nvSpPr>
          <p:spPr>
            <a:xfrm>
              <a:off x="5862960" y="4415400"/>
              <a:ext cx="107640" cy="107640"/>
            </a:xfrm>
            <a:prstGeom prst="ellipse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31680" bIns="3168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sp>
          <p:nvSpPr>
            <p:cNvPr id="1133" name="Oval 60"/>
            <p:cNvSpPr/>
            <p:nvPr/>
          </p:nvSpPr>
          <p:spPr>
            <a:xfrm>
              <a:off x="2343600" y="4605120"/>
              <a:ext cx="107640" cy="107640"/>
            </a:xfrm>
            <a:prstGeom prst="ellipse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31680" bIns="3168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</p:grpSp>
      <p:sp>
        <p:nvSpPr>
          <p:cNvPr id="1134" name="PlaceHolder 1"/>
          <p:cNvSpPr>
            <a:spLocks noGrp="1"/>
          </p:cNvSpPr>
          <p:nvPr>
            <p:ph type="title"/>
          </p:nvPr>
        </p:nvSpPr>
        <p:spPr>
          <a:xfrm>
            <a:off x="838080" y="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defTabSz="914400">
              <a:lnSpc>
                <a:spcPct val="90000"/>
              </a:lnSpc>
              <a:buNone/>
            </a:pPr>
            <a:r>
              <a:rPr b="1" lang="en-AU" sz="4400" strike="noStrike" u="none">
                <a:solidFill>
                  <a:schemeClr val="dk1"/>
                </a:solidFill>
                <a:uFillTx/>
                <a:latin typeface="Gotham Office"/>
              </a:rPr>
              <a:t>Formula for number of moves</a:t>
            </a:r>
            <a:endParaRPr b="0" lang="en-US" sz="4400" strike="noStrike" u="none">
              <a:solidFill>
                <a:schemeClr val="dk1"/>
              </a:solidFill>
              <a:uFillTx/>
              <a:latin typeface="Gotham Office"/>
            </a:endParaRPr>
          </a:p>
        </p:txBody>
      </p:sp>
      <p:sp>
        <p:nvSpPr>
          <p:cNvPr id="1135" name="PlaceHolder 2"/>
          <p:cNvSpPr>
            <a:spLocks noGrp="1"/>
          </p:cNvSpPr>
          <p:nvPr>
            <p:ph/>
          </p:nvPr>
        </p:nvSpPr>
        <p:spPr>
          <a:xfrm>
            <a:off x="838080" y="1325520"/>
            <a:ext cx="10515240" cy="4851000"/>
          </a:xfrm>
          <a:prstGeom prst="rect">
            <a:avLst/>
          </a:prstGeom>
          <a:blipFill rotWithShape="0">
            <a:blip r:embed="rId1"/>
            <a:stretch>
              <a:fillRect l="-1044" t="-1261"/>
            </a:stretch>
          </a:blipFill>
          <a:ln w="0">
            <a:noFill/>
          </a:ln>
        </p:spPr>
        <p:txBody>
          <a:bodyPr lIns="91440" rIns="91440" tIns="45720" bIns="45720" anchor="t">
            <a:noAutofit/>
          </a:bodyPr>
          <a:p>
            <a:pPr marL="228600" indent="-228600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en-AU" sz="2800" strike="noStrike" u="none">
                <a:solidFill>
                  <a:srgbClr val="ffffff">
                    <a:alpha val="1000"/>
                  </a:srgbClr>
                </a:solidFill>
                <a:uFillTx/>
                <a:latin typeface="Gotham Office"/>
              </a:rPr>
              <a:t> </a:t>
            </a:r>
            <a:endParaRPr b="0" lang="en-US" sz="2800" strike="noStrike" u="none">
              <a:solidFill>
                <a:schemeClr val="dk1"/>
              </a:solidFill>
              <a:uFillTx/>
              <a:latin typeface="Gotham Office"/>
            </a:endParaRPr>
          </a:p>
        </p:txBody>
      </p:sp>
      <p:pic>
        <p:nvPicPr>
          <p:cNvPr id="1136" name="Picture 3" descr=""/>
          <p:cNvPicPr/>
          <p:nvPr/>
        </p:nvPicPr>
        <p:blipFill>
          <a:blip r:embed="rId2"/>
          <a:stretch/>
        </p:blipFill>
        <p:spPr>
          <a:xfrm>
            <a:off x="0" y="6100920"/>
            <a:ext cx="12191760" cy="756720"/>
          </a:xfrm>
          <a:prstGeom prst="rect">
            <a:avLst/>
          </a:prstGeom>
          <a:noFill/>
          <a:ln w="0">
            <a:noFill/>
          </a:ln>
        </p:spPr>
      </p:pic>
      <p:grpSp>
        <p:nvGrpSpPr>
          <p:cNvPr id="1137" name="Group 61"/>
          <p:cNvGrpSpPr/>
          <p:nvPr/>
        </p:nvGrpSpPr>
        <p:grpSpPr>
          <a:xfrm>
            <a:off x="1144080" y="3018600"/>
            <a:ext cx="3994920" cy="1559520"/>
            <a:chOff x="1144080" y="3018600"/>
            <a:chExt cx="3994920" cy="1559520"/>
          </a:xfrm>
        </p:grpSpPr>
        <p:cxnSp>
          <p:nvCxnSpPr>
            <p:cNvPr id="1138" name="Straight Connector 20"/>
            <p:cNvCxnSpPr/>
            <p:nvPr/>
          </p:nvCxnSpPr>
          <p:spPr>
            <a:xfrm>
              <a:off x="1207800" y="4164120"/>
              <a:ext cx="355320" cy="354960"/>
            </a:xfrm>
            <a:prstGeom prst="straightConnector1">
              <a:avLst/>
            </a:prstGeom>
            <a:ln cap="rnd" w="38100">
              <a:solidFill>
                <a:srgbClr val="000000"/>
              </a:solidFill>
            </a:ln>
          </p:spPr>
        </p:cxnSp>
        <p:cxnSp>
          <p:nvCxnSpPr>
            <p:cNvPr id="1139" name="Straight Connector 21"/>
            <p:cNvCxnSpPr/>
            <p:nvPr/>
          </p:nvCxnSpPr>
          <p:spPr>
            <a:xfrm flipH="1">
              <a:off x="1207800" y="4164120"/>
              <a:ext cx="355320" cy="354960"/>
            </a:xfrm>
            <a:prstGeom prst="straightConnector1">
              <a:avLst/>
            </a:prstGeom>
            <a:ln cap="rnd" w="38100">
              <a:solidFill>
                <a:srgbClr val="000000"/>
              </a:solidFill>
            </a:ln>
          </p:spPr>
        </p:cxnSp>
        <p:cxnSp>
          <p:nvCxnSpPr>
            <p:cNvPr id="1140" name="Straight Connector 18"/>
            <p:cNvCxnSpPr/>
            <p:nvPr/>
          </p:nvCxnSpPr>
          <p:spPr>
            <a:xfrm>
              <a:off x="2732040" y="3072960"/>
              <a:ext cx="354960" cy="355320"/>
            </a:xfrm>
            <a:prstGeom prst="straightConnector1">
              <a:avLst/>
            </a:prstGeom>
            <a:ln cap="rnd" w="38100">
              <a:solidFill>
                <a:srgbClr val="000000"/>
              </a:solidFill>
            </a:ln>
          </p:spPr>
        </p:cxnSp>
        <p:cxnSp>
          <p:nvCxnSpPr>
            <p:cNvPr id="1141" name="Straight Connector 19"/>
            <p:cNvCxnSpPr/>
            <p:nvPr/>
          </p:nvCxnSpPr>
          <p:spPr>
            <a:xfrm flipH="1">
              <a:off x="2732040" y="3072960"/>
              <a:ext cx="354960" cy="355320"/>
            </a:xfrm>
            <a:prstGeom prst="straightConnector1">
              <a:avLst/>
            </a:prstGeom>
            <a:ln cap="rnd" w="38100">
              <a:solidFill>
                <a:srgbClr val="000000"/>
              </a:solidFill>
            </a:ln>
          </p:spPr>
        </p:cxnSp>
        <p:cxnSp>
          <p:nvCxnSpPr>
            <p:cNvPr id="1142" name="Straight Connector 16"/>
            <p:cNvCxnSpPr/>
            <p:nvPr/>
          </p:nvCxnSpPr>
          <p:spPr>
            <a:xfrm>
              <a:off x="4725000" y="3837240"/>
              <a:ext cx="354960" cy="354960"/>
            </a:xfrm>
            <a:prstGeom prst="straightConnector1">
              <a:avLst/>
            </a:prstGeom>
            <a:ln cap="rnd" w="38100">
              <a:solidFill>
                <a:srgbClr val="000000"/>
              </a:solidFill>
            </a:ln>
          </p:spPr>
        </p:cxnSp>
        <p:cxnSp>
          <p:nvCxnSpPr>
            <p:cNvPr id="1143" name="Straight Connector 17"/>
            <p:cNvCxnSpPr/>
            <p:nvPr/>
          </p:nvCxnSpPr>
          <p:spPr>
            <a:xfrm flipH="1">
              <a:off x="4725000" y="3837240"/>
              <a:ext cx="354960" cy="354960"/>
            </a:xfrm>
            <a:prstGeom prst="straightConnector1">
              <a:avLst/>
            </a:prstGeom>
            <a:ln cap="rnd" w="38100">
              <a:solidFill>
                <a:srgbClr val="000000"/>
              </a:solidFill>
            </a:ln>
          </p:spPr>
        </p:cxnSp>
        <p:sp>
          <p:nvSpPr>
            <p:cNvPr id="1144" name="Oval 23"/>
            <p:cNvSpPr/>
            <p:nvPr/>
          </p:nvSpPr>
          <p:spPr>
            <a:xfrm>
              <a:off x="1144080" y="4470480"/>
              <a:ext cx="107640" cy="107640"/>
            </a:xfrm>
            <a:prstGeom prst="ellipse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31680" bIns="3168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sp>
          <p:nvSpPr>
            <p:cNvPr id="1145" name="Oval 24"/>
            <p:cNvSpPr/>
            <p:nvPr/>
          </p:nvSpPr>
          <p:spPr>
            <a:xfrm>
              <a:off x="1144080" y="4107240"/>
              <a:ext cx="107640" cy="107640"/>
            </a:xfrm>
            <a:prstGeom prst="ellipse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31680" bIns="3168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sp>
          <p:nvSpPr>
            <p:cNvPr id="1146" name="Oval 25"/>
            <p:cNvSpPr/>
            <p:nvPr/>
          </p:nvSpPr>
          <p:spPr>
            <a:xfrm>
              <a:off x="1325880" y="4287240"/>
              <a:ext cx="107640" cy="107640"/>
            </a:xfrm>
            <a:prstGeom prst="ellipse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31680" bIns="3168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sp>
          <p:nvSpPr>
            <p:cNvPr id="1147" name="Oval 39"/>
            <p:cNvSpPr/>
            <p:nvPr/>
          </p:nvSpPr>
          <p:spPr>
            <a:xfrm>
              <a:off x="2850480" y="3197880"/>
              <a:ext cx="107640" cy="107640"/>
            </a:xfrm>
            <a:prstGeom prst="ellipse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31680" bIns="3168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sp>
          <p:nvSpPr>
            <p:cNvPr id="1148" name="Oval 40"/>
            <p:cNvSpPr/>
            <p:nvPr/>
          </p:nvSpPr>
          <p:spPr>
            <a:xfrm>
              <a:off x="3028680" y="3018600"/>
              <a:ext cx="107640" cy="107640"/>
            </a:xfrm>
            <a:prstGeom prst="ellipse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31680" bIns="3168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sp>
          <p:nvSpPr>
            <p:cNvPr id="1149" name="Oval 41"/>
            <p:cNvSpPr/>
            <p:nvPr/>
          </p:nvSpPr>
          <p:spPr>
            <a:xfrm>
              <a:off x="3028680" y="3376440"/>
              <a:ext cx="107640" cy="107640"/>
            </a:xfrm>
            <a:prstGeom prst="ellipse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31680" bIns="3168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sp>
          <p:nvSpPr>
            <p:cNvPr id="1150" name="Oval 42"/>
            <p:cNvSpPr/>
            <p:nvPr/>
          </p:nvSpPr>
          <p:spPr>
            <a:xfrm>
              <a:off x="4665240" y="3782520"/>
              <a:ext cx="107640" cy="107640"/>
            </a:xfrm>
            <a:prstGeom prst="ellipse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31680" bIns="3168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sp>
          <p:nvSpPr>
            <p:cNvPr id="1151" name="Oval 43"/>
            <p:cNvSpPr/>
            <p:nvPr/>
          </p:nvSpPr>
          <p:spPr>
            <a:xfrm>
              <a:off x="5025600" y="4145040"/>
              <a:ext cx="107640" cy="107640"/>
            </a:xfrm>
            <a:prstGeom prst="ellipse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31680" bIns="3168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sp>
          <p:nvSpPr>
            <p:cNvPr id="1152" name="Oval 44"/>
            <p:cNvSpPr/>
            <p:nvPr/>
          </p:nvSpPr>
          <p:spPr>
            <a:xfrm>
              <a:off x="4842720" y="3961800"/>
              <a:ext cx="107640" cy="107640"/>
            </a:xfrm>
            <a:prstGeom prst="ellipse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31680" bIns="3168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sp>
          <p:nvSpPr>
            <p:cNvPr id="1153" name="Oval 47"/>
            <p:cNvSpPr/>
            <p:nvPr/>
          </p:nvSpPr>
          <p:spPr>
            <a:xfrm>
              <a:off x="1516680" y="4104000"/>
              <a:ext cx="107640" cy="107640"/>
            </a:xfrm>
            <a:prstGeom prst="ellipse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31680" bIns="3168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sp>
          <p:nvSpPr>
            <p:cNvPr id="1154" name="Oval 48"/>
            <p:cNvSpPr/>
            <p:nvPr/>
          </p:nvSpPr>
          <p:spPr>
            <a:xfrm>
              <a:off x="1514520" y="4469400"/>
              <a:ext cx="107640" cy="107640"/>
            </a:xfrm>
            <a:prstGeom prst="ellipse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31680" bIns="3168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sp>
          <p:nvSpPr>
            <p:cNvPr id="1155" name="Oval 50"/>
            <p:cNvSpPr/>
            <p:nvPr/>
          </p:nvSpPr>
          <p:spPr>
            <a:xfrm>
              <a:off x="2675880" y="3018600"/>
              <a:ext cx="107640" cy="107640"/>
            </a:xfrm>
            <a:prstGeom prst="ellipse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31680" bIns="3168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sp>
          <p:nvSpPr>
            <p:cNvPr id="1156" name="Oval 51"/>
            <p:cNvSpPr/>
            <p:nvPr/>
          </p:nvSpPr>
          <p:spPr>
            <a:xfrm>
              <a:off x="2682000" y="3377160"/>
              <a:ext cx="107640" cy="107640"/>
            </a:xfrm>
            <a:prstGeom prst="ellipse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31680" bIns="3168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sp>
          <p:nvSpPr>
            <p:cNvPr id="1157" name="Oval 53"/>
            <p:cNvSpPr/>
            <p:nvPr/>
          </p:nvSpPr>
          <p:spPr>
            <a:xfrm>
              <a:off x="5031360" y="3781080"/>
              <a:ext cx="107640" cy="107640"/>
            </a:xfrm>
            <a:prstGeom prst="ellipse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31680" bIns="3168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sp>
          <p:nvSpPr>
            <p:cNvPr id="1158" name="Oval 56"/>
            <p:cNvSpPr/>
            <p:nvPr/>
          </p:nvSpPr>
          <p:spPr>
            <a:xfrm>
              <a:off x="4665240" y="4145040"/>
              <a:ext cx="107640" cy="107640"/>
            </a:xfrm>
            <a:prstGeom prst="ellipse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31680" bIns="3168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</p:grpSp>
      <p:sp>
        <p:nvSpPr>
          <p:cNvPr id="1159" name="Content Placeholder 2"/>
          <p:cNvSpPr/>
          <p:nvPr/>
        </p:nvSpPr>
        <p:spPr>
          <a:xfrm>
            <a:off x="7117560" y="3181680"/>
            <a:ext cx="4000320" cy="2474280"/>
          </a:xfrm>
          <a:prstGeom prst="rect">
            <a:avLst/>
          </a:prstGeom>
          <a:blipFill rotWithShape="0">
            <a:blip r:embed="rId3"/>
            <a:srcRect/>
            <a:stretch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defTabSz="914400">
              <a:lnSpc>
                <a:spcPct val="100000"/>
              </a:lnSpc>
            </a:pPr>
            <a:r>
              <a:rPr b="0" lang="en-AU" sz="1800" strike="noStrike" u="none">
                <a:solidFill>
                  <a:srgbClr val="ffffff">
                    <a:alpha val="1000"/>
                  </a:srgbClr>
                </a:solidFill>
                <a:uFillTx/>
                <a:latin typeface="Gotham Office"/>
              </a:rPr>
              <a:t> </a:t>
            </a:r>
            <a:endParaRPr b="0" lang="en-A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379" dur="indefinite" restart="never" nodeType="tmRoot">
          <p:childTnLst>
            <p:seq>
              <p:cTn id="380" dur="indefinite" nodeType="mainSeq">
                <p:childTnLst>
                  <p:par>
                    <p:cTn id="381" fill="hold">
                      <p:stCondLst>
                        <p:cond delay="indefinite"/>
                      </p:stCondLst>
                      <p:childTnLst>
                        <p:par>
                          <p:cTn id="382" fill="hold">
                            <p:stCondLst>
                              <p:cond delay="0"/>
                            </p:stCondLst>
                            <p:childTnLst>
                              <p:par>
                                <p:cTn id="38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0" name="Oval 67"/>
          <p:cNvSpPr/>
          <p:nvPr/>
        </p:nvSpPr>
        <p:spPr>
          <a:xfrm>
            <a:off x="1928880" y="3071160"/>
            <a:ext cx="301680" cy="301680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endParaRPr b="0" lang="en-AU" sz="1800" strike="noStrike" u="none">
              <a:solidFill>
                <a:schemeClr val="lt1"/>
              </a:solidFill>
              <a:uFillTx/>
              <a:latin typeface="Gotham Office"/>
            </a:endParaRPr>
          </a:p>
        </p:txBody>
      </p:sp>
      <p:sp>
        <p:nvSpPr>
          <p:cNvPr id="1161" name="Oval 65"/>
          <p:cNvSpPr/>
          <p:nvPr/>
        </p:nvSpPr>
        <p:spPr>
          <a:xfrm>
            <a:off x="1440720" y="2959200"/>
            <a:ext cx="301680" cy="301680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endParaRPr b="0" lang="en-AU" sz="1800" strike="noStrike" u="none">
              <a:solidFill>
                <a:schemeClr val="lt1"/>
              </a:solidFill>
              <a:uFillTx/>
              <a:latin typeface="Gotham Office"/>
            </a:endParaRPr>
          </a:p>
        </p:txBody>
      </p:sp>
      <p:sp>
        <p:nvSpPr>
          <p:cNvPr id="1162" name="Oval 64"/>
          <p:cNvSpPr/>
          <p:nvPr/>
        </p:nvSpPr>
        <p:spPr>
          <a:xfrm>
            <a:off x="5266080" y="4197600"/>
            <a:ext cx="301680" cy="301680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endParaRPr b="0" lang="en-AU" sz="1800" strike="noStrike" u="none">
              <a:solidFill>
                <a:schemeClr val="lt1"/>
              </a:solidFill>
              <a:uFillTx/>
              <a:latin typeface="Gotham Office"/>
            </a:endParaRPr>
          </a:p>
        </p:txBody>
      </p:sp>
      <p:grpSp>
        <p:nvGrpSpPr>
          <p:cNvPr id="1163" name="Group 4"/>
          <p:cNvGrpSpPr/>
          <p:nvPr/>
        </p:nvGrpSpPr>
        <p:grpSpPr>
          <a:xfrm>
            <a:off x="1045440" y="4004280"/>
            <a:ext cx="304560" cy="667440"/>
            <a:chOff x="1045440" y="4004280"/>
            <a:chExt cx="304560" cy="667440"/>
          </a:xfrm>
        </p:grpSpPr>
        <p:sp>
          <p:nvSpPr>
            <p:cNvPr id="1164" name="Oval 13"/>
            <p:cNvSpPr/>
            <p:nvPr/>
          </p:nvSpPr>
          <p:spPr>
            <a:xfrm>
              <a:off x="1048320" y="4370040"/>
              <a:ext cx="301680" cy="301680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sp>
          <p:nvSpPr>
            <p:cNvPr id="1165" name="Oval 22"/>
            <p:cNvSpPr/>
            <p:nvPr/>
          </p:nvSpPr>
          <p:spPr>
            <a:xfrm>
              <a:off x="1045440" y="4004280"/>
              <a:ext cx="301680" cy="301680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</p:grpSp>
      <p:grpSp>
        <p:nvGrpSpPr>
          <p:cNvPr id="1166" name="Group 29"/>
          <p:cNvGrpSpPr/>
          <p:nvPr/>
        </p:nvGrpSpPr>
        <p:grpSpPr>
          <a:xfrm>
            <a:off x="4572720" y="3675960"/>
            <a:ext cx="657720" cy="665280"/>
            <a:chOff x="4572720" y="3675960"/>
            <a:chExt cx="657720" cy="665280"/>
          </a:xfrm>
        </p:grpSpPr>
        <p:sp>
          <p:nvSpPr>
            <p:cNvPr id="1167" name="Oval 33"/>
            <p:cNvSpPr/>
            <p:nvPr/>
          </p:nvSpPr>
          <p:spPr>
            <a:xfrm>
              <a:off x="4928760" y="4039560"/>
              <a:ext cx="301680" cy="301680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sp>
          <p:nvSpPr>
            <p:cNvPr id="1168" name="Oval 37"/>
            <p:cNvSpPr/>
            <p:nvPr/>
          </p:nvSpPr>
          <p:spPr>
            <a:xfrm>
              <a:off x="4572720" y="3675960"/>
              <a:ext cx="301680" cy="301680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</p:grpSp>
      <p:grpSp>
        <p:nvGrpSpPr>
          <p:cNvPr id="1169" name="Group 49"/>
          <p:cNvGrpSpPr/>
          <p:nvPr/>
        </p:nvGrpSpPr>
        <p:grpSpPr>
          <a:xfrm>
            <a:off x="2089800" y="2921400"/>
            <a:ext cx="1147680" cy="2377440"/>
            <a:chOff x="2089800" y="2921400"/>
            <a:chExt cx="1147680" cy="2377440"/>
          </a:xfrm>
        </p:grpSpPr>
        <p:sp>
          <p:nvSpPr>
            <p:cNvPr id="1170" name="Oval 52"/>
            <p:cNvSpPr/>
            <p:nvPr/>
          </p:nvSpPr>
          <p:spPr>
            <a:xfrm>
              <a:off x="2935800" y="2921400"/>
              <a:ext cx="301680" cy="301680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sp>
          <p:nvSpPr>
            <p:cNvPr id="1171" name="Oval 54"/>
            <p:cNvSpPr/>
            <p:nvPr/>
          </p:nvSpPr>
          <p:spPr>
            <a:xfrm>
              <a:off x="2935800" y="3277080"/>
              <a:ext cx="301680" cy="301680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sp>
          <p:nvSpPr>
            <p:cNvPr id="1172" name="Oval 55"/>
            <p:cNvSpPr/>
            <p:nvPr/>
          </p:nvSpPr>
          <p:spPr>
            <a:xfrm>
              <a:off x="2583000" y="3818880"/>
              <a:ext cx="301680" cy="301680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sp>
          <p:nvSpPr>
            <p:cNvPr id="1173" name="Oval 57"/>
            <p:cNvSpPr/>
            <p:nvPr/>
          </p:nvSpPr>
          <p:spPr>
            <a:xfrm>
              <a:off x="2101680" y="3674520"/>
              <a:ext cx="301680" cy="301680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sp>
          <p:nvSpPr>
            <p:cNvPr id="1174" name="Oval 68"/>
            <p:cNvSpPr/>
            <p:nvPr/>
          </p:nvSpPr>
          <p:spPr>
            <a:xfrm>
              <a:off x="2089800" y="4997160"/>
              <a:ext cx="301680" cy="301680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</p:grpSp>
      <p:grpSp>
        <p:nvGrpSpPr>
          <p:cNvPr id="1175" name="Group 62"/>
          <p:cNvGrpSpPr/>
          <p:nvPr/>
        </p:nvGrpSpPr>
        <p:grpSpPr>
          <a:xfrm>
            <a:off x="1536480" y="2837520"/>
            <a:ext cx="4623840" cy="2363760"/>
            <a:chOff x="1536480" y="2837520"/>
            <a:chExt cx="4623840" cy="2363760"/>
          </a:xfrm>
        </p:grpSpPr>
        <p:sp>
          <p:nvSpPr>
            <p:cNvPr id="1176" name="Free-form: Shape 5"/>
            <p:cNvSpPr/>
            <p:nvPr/>
          </p:nvSpPr>
          <p:spPr>
            <a:xfrm>
              <a:off x="2391840" y="3427200"/>
              <a:ext cx="339840" cy="1253160"/>
            </a:xfrm>
            <a:custGeom>
              <a:avLst/>
              <a:gdLst>
                <a:gd name="textAreaLeft" fmla="*/ 0 w 339840"/>
                <a:gd name="textAreaRight" fmla="*/ 340200 w 339840"/>
                <a:gd name="textAreaTop" fmla="*/ 0 h 1253160"/>
                <a:gd name="textAreaBottom" fmla="*/ 1253520 h 1253160"/>
              </a:gdLst>
              <a:ahLst/>
              <a:rect l="textAreaLeft" t="textAreaTop" r="textAreaRight" b="textAreaBottom"/>
              <a:pathLst>
                <a:path w="484187" h="1797844">
                  <a:moveTo>
                    <a:pt x="484187" y="0"/>
                  </a:moveTo>
                  <a:cubicBezTo>
                    <a:pt x="-32809" y="589756"/>
                    <a:pt x="167746" y="1236663"/>
                    <a:pt x="0" y="1797844"/>
                  </a:cubicBezTo>
                </a:path>
              </a:pathLst>
            </a:custGeom>
            <a:noFill/>
            <a:ln w="38100">
              <a:solidFill>
                <a:srgbClr val="00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sp>
          <p:nvSpPr>
            <p:cNvPr id="1177" name="Free-form: Shape 6"/>
            <p:cNvSpPr/>
            <p:nvPr/>
          </p:nvSpPr>
          <p:spPr>
            <a:xfrm>
              <a:off x="1558800" y="4464720"/>
              <a:ext cx="4601520" cy="677160"/>
            </a:xfrm>
            <a:custGeom>
              <a:avLst/>
              <a:gdLst>
                <a:gd name="textAreaLeft" fmla="*/ 0 w 4601520"/>
                <a:gd name="textAreaRight" fmla="*/ 4601880 w 4601520"/>
                <a:gd name="textAreaTop" fmla="*/ 0 h 677160"/>
                <a:gd name="textAreaBottom" fmla="*/ 677520 h 677160"/>
              </a:gdLst>
              <a:ahLst/>
              <a:rect l="textAreaLeft" t="textAreaTop" r="textAreaRight" b="textAreaBottom"/>
              <a:pathLst>
                <a:path w="1954871" h="779397">
                  <a:moveTo>
                    <a:pt x="0" y="56756"/>
                  </a:moveTo>
                  <a:cubicBezTo>
                    <a:pt x="222360" y="557274"/>
                    <a:pt x="491372" y="660184"/>
                    <a:pt x="792686" y="749661"/>
                  </a:cubicBezTo>
                  <a:cubicBezTo>
                    <a:pt x="1094000" y="839138"/>
                    <a:pt x="1611897" y="708965"/>
                    <a:pt x="1807887" y="593616"/>
                  </a:cubicBezTo>
                  <a:cubicBezTo>
                    <a:pt x="2003877" y="478267"/>
                    <a:pt x="1989625" y="97493"/>
                    <a:pt x="1848972" y="0"/>
                  </a:cubicBezTo>
                </a:path>
              </a:pathLst>
            </a:custGeom>
            <a:noFill/>
            <a:ln w="38100">
              <a:solidFill>
                <a:srgbClr val="00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sp>
          <p:nvSpPr>
            <p:cNvPr id="1178" name="Free-form: Shape 7"/>
            <p:cNvSpPr/>
            <p:nvPr/>
          </p:nvSpPr>
          <p:spPr>
            <a:xfrm>
              <a:off x="1564920" y="2837520"/>
              <a:ext cx="1171080" cy="1326600"/>
            </a:xfrm>
            <a:custGeom>
              <a:avLst/>
              <a:gdLst>
                <a:gd name="textAreaLeft" fmla="*/ 0 w 1171080"/>
                <a:gd name="textAreaRight" fmla="*/ 1171440 w 1171080"/>
                <a:gd name="textAreaTop" fmla="*/ 0 h 1326600"/>
                <a:gd name="textAreaBottom" fmla="*/ 1326960 h 1326600"/>
              </a:gdLst>
              <a:ahLst/>
              <a:rect l="textAreaLeft" t="textAreaTop" r="textAreaRight" b="textAreaBottom"/>
              <a:pathLst>
                <a:path w="1679575" h="1902436">
                  <a:moveTo>
                    <a:pt x="0" y="1902436"/>
                  </a:moveTo>
                  <a:cubicBezTo>
                    <a:pt x="442648" y="1478706"/>
                    <a:pt x="411692" y="990682"/>
                    <a:pt x="387350" y="661011"/>
                  </a:cubicBezTo>
                  <a:cubicBezTo>
                    <a:pt x="363008" y="331340"/>
                    <a:pt x="756179" y="11724"/>
                    <a:pt x="1035050" y="611"/>
                  </a:cubicBezTo>
                  <a:cubicBezTo>
                    <a:pt x="1313921" y="-10502"/>
                    <a:pt x="1444625" y="130786"/>
                    <a:pt x="1679575" y="346686"/>
                  </a:cubicBezTo>
                </a:path>
              </a:pathLst>
            </a:custGeom>
            <a:noFill/>
            <a:ln w="38100">
              <a:solidFill>
                <a:srgbClr val="00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cxnSp>
          <p:nvCxnSpPr>
            <p:cNvPr id="1179" name="Straight Connector 8"/>
            <p:cNvCxnSpPr/>
            <p:nvPr/>
          </p:nvCxnSpPr>
          <p:spPr>
            <a:xfrm>
              <a:off x="1591560" y="3108960"/>
              <a:ext cx="488880" cy="113400"/>
            </a:xfrm>
            <a:prstGeom prst="straightConnector1">
              <a:avLst/>
            </a:prstGeom>
            <a:ln cap="rnd" w="38100">
              <a:solidFill>
                <a:srgbClr val="000000"/>
              </a:solidFill>
            </a:ln>
          </p:spPr>
        </p:cxnSp>
        <p:sp>
          <p:nvSpPr>
            <p:cNvPr id="1180" name="Free-form: Shape 9"/>
            <p:cNvSpPr/>
            <p:nvPr/>
          </p:nvSpPr>
          <p:spPr>
            <a:xfrm>
              <a:off x="4632120" y="3770640"/>
              <a:ext cx="1042560" cy="1064160"/>
            </a:xfrm>
            <a:custGeom>
              <a:avLst/>
              <a:gdLst>
                <a:gd name="textAreaLeft" fmla="*/ 0 w 1042560"/>
                <a:gd name="textAreaRight" fmla="*/ 1042920 w 1042560"/>
                <a:gd name="textAreaTop" fmla="*/ 0 h 1064160"/>
                <a:gd name="textAreaBottom" fmla="*/ 1064520 h 1064160"/>
              </a:gdLst>
              <a:ahLst/>
              <a:rect l="textAreaLeft" t="textAreaTop" r="textAreaRight" b="textAreaBottom"/>
              <a:pathLst>
                <a:path w="1495371" h="1526355">
                  <a:moveTo>
                    <a:pt x="649991" y="88999"/>
                  </a:moveTo>
                  <a:cubicBezTo>
                    <a:pt x="1061418" y="-314490"/>
                    <a:pt x="1934808" y="751383"/>
                    <a:pt x="1228635" y="1335980"/>
                  </a:cubicBezTo>
                  <a:cubicBezTo>
                    <a:pt x="522462" y="1920577"/>
                    <a:pt x="-326321" y="1008955"/>
                    <a:pt x="127704" y="610493"/>
                  </a:cubicBezTo>
                </a:path>
              </a:pathLst>
            </a:custGeom>
            <a:noFill/>
            <a:ln w="38100">
              <a:solidFill>
                <a:srgbClr val="00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cxnSp>
          <p:nvCxnSpPr>
            <p:cNvPr id="1181" name="Straight Connector 10"/>
            <p:cNvCxnSpPr/>
            <p:nvPr/>
          </p:nvCxnSpPr>
          <p:spPr>
            <a:xfrm>
              <a:off x="2257560" y="3823200"/>
              <a:ext cx="479160" cy="149760"/>
            </a:xfrm>
            <a:prstGeom prst="straightConnector1">
              <a:avLst/>
            </a:prstGeom>
            <a:ln cap="rnd" w="38100">
              <a:solidFill>
                <a:srgbClr val="000000"/>
              </a:solidFill>
            </a:ln>
          </p:spPr>
        </p:cxnSp>
        <p:cxnSp>
          <p:nvCxnSpPr>
            <p:cNvPr id="1182" name="Straight Connector 14"/>
            <p:cNvCxnSpPr/>
            <p:nvPr/>
          </p:nvCxnSpPr>
          <p:spPr>
            <a:xfrm>
              <a:off x="5419800" y="4352040"/>
              <a:ext cx="489240" cy="113400"/>
            </a:xfrm>
            <a:prstGeom prst="straightConnector1">
              <a:avLst/>
            </a:prstGeom>
            <a:ln cap="rnd" w="38100">
              <a:solidFill>
                <a:srgbClr val="000000"/>
              </a:solidFill>
            </a:ln>
          </p:spPr>
        </p:cxnSp>
        <p:cxnSp>
          <p:nvCxnSpPr>
            <p:cNvPr id="1183" name="Straight Connector 15"/>
            <p:cNvCxnSpPr/>
            <p:nvPr/>
          </p:nvCxnSpPr>
          <p:spPr>
            <a:xfrm flipH="1">
              <a:off x="2246040" y="4665240"/>
              <a:ext cx="149760" cy="479520"/>
            </a:xfrm>
            <a:prstGeom prst="straightConnector1">
              <a:avLst/>
            </a:prstGeom>
            <a:ln cap="rnd" w="38100">
              <a:solidFill>
                <a:srgbClr val="000000"/>
              </a:solidFill>
            </a:ln>
          </p:spPr>
        </p:cxnSp>
        <p:sp>
          <p:nvSpPr>
            <p:cNvPr id="1184" name="Oval 26"/>
            <p:cNvSpPr/>
            <p:nvPr/>
          </p:nvSpPr>
          <p:spPr>
            <a:xfrm>
              <a:off x="2197800" y="3769920"/>
              <a:ext cx="107640" cy="107640"/>
            </a:xfrm>
            <a:prstGeom prst="ellipse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31680" bIns="3168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sp>
          <p:nvSpPr>
            <p:cNvPr id="1185" name="Oval 27"/>
            <p:cNvSpPr/>
            <p:nvPr/>
          </p:nvSpPr>
          <p:spPr>
            <a:xfrm>
              <a:off x="2679120" y="3919680"/>
              <a:ext cx="107640" cy="107640"/>
            </a:xfrm>
            <a:prstGeom prst="ellipse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31680" bIns="3168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sp>
          <p:nvSpPr>
            <p:cNvPr id="1186" name="Oval 28"/>
            <p:cNvSpPr/>
            <p:nvPr/>
          </p:nvSpPr>
          <p:spPr>
            <a:xfrm>
              <a:off x="2437200" y="3843720"/>
              <a:ext cx="107640" cy="107640"/>
            </a:xfrm>
            <a:prstGeom prst="ellipse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31680" bIns="3168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sp>
          <p:nvSpPr>
            <p:cNvPr id="1187" name="Oval 31"/>
            <p:cNvSpPr/>
            <p:nvPr/>
          </p:nvSpPr>
          <p:spPr>
            <a:xfrm>
              <a:off x="2256840" y="4864320"/>
              <a:ext cx="107640" cy="107640"/>
            </a:xfrm>
            <a:prstGeom prst="ellipse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31680" bIns="3168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sp>
          <p:nvSpPr>
            <p:cNvPr id="1188" name="Oval 32"/>
            <p:cNvSpPr/>
            <p:nvPr/>
          </p:nvSpPr>
          <p:spPr>
            <a:xfrm>
              <a:off x="2187000" y="5093640"/>
              <a:ext cx="107640" cy="107640"/>
            </a:xfrm>
            <a:prstGeom prst="ellipse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31680" bIns="3168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sp>
          <p:nvSpPr>
            <p:cNvPr id="1189" name="Oval 35"/>
            <p:cNvSpPr/>
            <p:nvPr/>
          </p:nvSpPr>
          <p:spPr>
            <a:xfrm>
              <a:off x="1797840" y="3117240"/>
              <a:ext cx="107640" cy="107640"/>
            </a:xfrm>
            <a:prstGeom prst="ellipse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31680" bIns="3168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sp>
          <p:nvSpPr>
            <p:cNvPr id="1190" name="Oval 36"/>
            <p:cNvSpPr/>
            <p:nvPr/>
          </p:nvSpPr>
          <p:spPr>
            <a:xfrm>
              <a:off x="1536480" y="3057840"/>
              <a:ext cx="107640" cy="107640"/>
            </a:xfrm>
            <a:prstGeom prst="ellipse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31680" bIns="3168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sp>
          <p:nvSpPr>
            <p:cNvPr id="1191" name="Oval 38"/>
            <p:cNvSpPr/>
            <p:nvPr/>
          </p:nvSpPr>
          <p:spPr>
            <a:xfrm>
              <a:off x="2025360" y="3169440"/>
              <a:ext cx="107640" cy="107640"/>
            </a:xfrm>
            <a:prstGeom prst="ellipse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31680" bIns="3168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sp>
          <p:nvSpPr>
            <p:cNvPr id="1192" name="Oval 45"/>
            <p:cNvSpPr/>
            <p:nvPr/>
          </p:nvSpPr>
          <p:spPr>
            <a:xfrm>
              <a:off x="5360400" y="4299480"/>
              <a:ext cx="107640" cy="107640"/>
            </a:xfrm>
            <a:prstGeom prst="ellipse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31680" bIns="3168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sp>
          <p:nvSpPr>
            <p:cNvPr id="1193" name="Oval 46"/>
            <p:cNvSpPr/>
            <p:nvPr/>
          </p:nvSpPr>
          <p:spPr>
            <a:xfrm>
              <a:off x="5607720" y="4357440"/>
              <a:ext cx="107640" cy="107640"/>
            </a:xfrm>
            <a:prstGeom prst="ellipse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31680" bIns="3168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sp>
          <p:nvSpPr>
            <p:cNvPr id="1194" name="Oval 59"/>
            <p:cNvSpPr/>
            <p:nvPr/>
          </p:nvSpPr>
          <p:spPr>
            <a:xfrm>
              <a:off x="5862960" y="4415400"/>
              <a:ext cx="107640" cy="107640"/>
            </a:xfrm>
            <a:prstGeom prst="ellipse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31680" bIns="3168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sp>
          <p:nvSpPr>
            <p:cNvPr id="1195" name="Oval 60"/>
            <p:cNvSpPr/>
            <p:nvPr/>
          </p:nvSpPr>
          <p:spPr>
            <a:xfrm>
              <a:off x="2343600" y="4605120"/>
              <a:ext cx="107640" cy="107640"/>
            </a:xfrm>
            <a:prstGeom prst="ellipse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31680" bIns="3168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</p:grpSp>
      <p:sp>
        <p:nvSpPr>
          <p:cNvPr id="1196" name="PlaceHolder 1"/>
          <p:cNvSpPr>
            <a:spLocks noGrp="1"/>
          </p:cNvSpPr>
          <p:nvPr>
            <p:ph type="title"/>
          </p:nvPr>
        </p:nvSpPr>
        <p:spPr>
          <a:xfrm>
            <a:off x="838080" y="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defTabSz="914400">
              <a:lnSpc>
                <a:spcPct val="90000"/>
              </a:lnSpc>
              <a:buNone/>
            </a:pPr>
            <a:r>
              <a:rPr b="1" lang="en-AU" sz="4400" strike="noStrike" u="none">
                <a:solidFill>
                  <a:schemeClr val="dk1"/>
                </a:solidFill>
                <a:uFillTx/>
                <a:latin typeface="Gotham Office"/>
              </a:rPr>
              <a:t>Formula for number of moves</a:t>
            </a:r>
            <a:endParaRPr b="0" lang="en-US" sz="4400" strike="noStrike" u="none">
              <a:solidFill>
                <a:schemeClr val="dk1"/>
              </a:solidFill>
              <a:uFillTx/>
              <a:latin typeface="Gotham Office"/>
            </a:endParaRPr>
          </a:p>
        </p:txBody>
      </p:sp>
      <p:sp>
        <p:nvSpPr>
          <p:cNvPr id="1197" name="PlaceHolder 2"/>
          <p:cNvSpPr>
            <a:spLocks noGrp="1"/>
          </p:cNvSpPr>
          <p:nvPr>
            <p:ph/>
          </p:nvPr>
        </p:nvSpPr>
        <p:spPr>
          <a:xfrm>
            <a:off x="838080" y="1325520"/>
            <a:ext cx="10515240" cy="4851000"/>
          </a:xfrm>
          <a:prstGeom prst="rect">
            <a:avLst/>
          </a:prstGeom>
          <a:blipFill rotWithShape="0">
            <a:blip r:embed="rId1"/>
            <a:stretch>
              <a:fillRect l="-1044" t="-1261"/>
            </a:stretch>
          </a:blipFill>
          <a:ln w="0">
            <a:noFill/>
          </a:ln>
        </p:spPr>
        <p:txBody>
          <a:bodyPr lIns="91440" rIns="91440" tIns="45720" bIns="45720" anchor="t">
            <a:noAutofit/>
          </a:bodyPr>
          <a:p>
            <a:pPr marL="228600" indent="-228600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en-AU" sz="2800" strike="noStrike" u="none">
                <a:solidFill>
                  <a:srgbClr val="ffffff">
                    <a:alpha val="1000"/>
                  </a:srgbClr>
                </a:solidFill>
                <a:uFillTx/>
                <a:latin typeface="Gotham Office"/>
              </a:rPr>
              <a:t> </a:t>
            </a:r>
            <a:endParaRPr b="0" lang="en-US" sz="2800" strike="noStrike" u="none">
              <a:solidFill>
                <a:schemeClr val="dk1"/>
              </a:solidFill>
              <a:uFillTx/>
              <a:latin typeface="Gotham Office"/>
            </a:endParaRPr>
          </a:p>
        </p:txBody>
      </p:sp>
      <p:pic>
        <p:nvPicPr>
          <p:cNvPr id="1198" name="Picture 3" descr=""/>
          <p:cNvPicPr/>
          <p:nvPr/>
        </p:nvPicPr>
        <p:blipFill>
          <a:blip r:embed="rId2"/>
          <a:stretch/>
        </p:blipFill>
        <p:spPr>
          <a:xfrm>
            <a:off x="0" y="6100920"/>
            <a:ext cx="12191760" cy="756720"/>
          </a:xfrm>
          <a:prstGeom prst="rect">
            <a:avLst/>
          </a:prstGeom>
          <a:noFill/>
          <a:ln w="0">
            <a:noFill/>
          </a:ln>
        </p:spPr>
      </p:pic>
      <p:grpSp>
        <p:nvGrpSpPr>
          <p:cNvPr id="1199" name="Group 61"/>
          <p:cNvGrpSpPr/>
          <p:nvPr/>
        </p:nvGrpSpPr>
        <p:grpSpPr>
          <a:xfrm>
            <a:off x="1144080" y="3018600"/>
            <a:ext cx="3994920" cy="1559520"/>
            <a:chOff x="1144080" y="3018600"/>
            <a:chExt cx="3994920" cy="1559520"/>
          </a:xfrm>
        </p:grpSpPr>
        <p:cxnSp>
          <p:nvCxnSpPr>
            <p:cNvPr id="1200" name="Straight Connector 20"/>
            <p:cNvCxnSpPr/>
            <p:nvPr/>
          </p:nvCxnSpPr>
          <p:spPr>
            <a:xfrm>
              <a:off x="1207800" y="4164120"/>
              <a:ext cx="355320" cy="354960"/>
            </a:xfrm>
            <a:prstGeom prst="straightConnector1">
              <a:avLst/>
            </a:prstGeom>
            <a:ln cap="rnd" w="38100">
              <a:solidFill>
                <a:srgbClr val="000000"/>
              </a:solidFill>
            </a:ln>
          </p:spPr>
        </p:cxnSp>
        <p:cxnSp>
          <p:nvCxnSpPr>
            <p:cNvPr id="1201" name="Straight Connector 21"/>
            <p:cNvCxnSpPr/>
            <p:nvPr/>
          </p:nvCxnSpPr>
          <p:spPr>
            <a:xfrm flipH="1">
              <a:off x="1207800" y="4164120"/>
              <a:ext cx="355320" cy="354960"/>
            </a:xfrm>
            <a:prstGeom prst="straightConnector1">
              <a:avLst/>
            </a:prstGeom>
            <a:ln cap="rnd" w="38100">
              <a:solidFill>
                <a:srgbClr val="000000"/>
              </a:solidFill>
            </a:ln>
          </p:spPr>
        </p:cxnSp>
        <p:cxnSp>
          <p:nvCxnSpPr>
            <p:cNvPr id="1202" name="Straight Connector 18"/>
            <p:cNvCxnSpPr/>
            <p:nvPr/>
          </p:nvCxnSpPr>
          <p:spPr>
            <a:xfrm>
              <a:off x="2732040" y="3072960"/>
              <a:ext cx="354960" cy="355320"/>
            </a:xfrm>
            <a:prstGeom prst="straightConnector1">
              <a:avLst/>
            </a:prstGeom>
            <a:ln cap="rnd" w="38100">
              <a:solidFill>
                <a:srgbClr val="000000"/>
              </a:solidFill>
            </a:ln>
          </p:spPr>
        </p:cxnSp>
        <p:cxnSp>
          <p:nvCxnSpPr>
            <p:cNvPr id="1203" name="Straight Connector 19"/>
            <p:cNvCxnSpPr/>
            <p:nvPr/>
          </p:nvCxnSpPr>
          <p:spPr>
            <a:xfrm flipH="1">
              <a:off x="2732040" y="3072960"/>
              <a:ext cx="354960" cy="355320"/>
            </a:xfrm>
            <a:prstGeom prst="straightConnector1">
              <a:avLst/>
            </a:prstGeom>
            <a:ln cap="rnd" w="38100">
              <a:solidFill>
                <a:srgbClr val="000000"/>
              </a:solidFill>
            </a:ln>
          </p:spPr>
        </p:cxnSp>
        <p:cxnSp>
          <p:nvCxnSpPr>
            <p:cNvPr id="1204" name="Straight Connector 16"/>
            <p:cNvCxnSpPr/>
            <p:nvPr/>
          </p:nvCxnSpPr>
          <p:spPr>
            <a:xfrm>
              <a:off x="4725000" y="3837240"/>
              <a:ext cx="354960" cy="354960"/>
            </a:xfrm>
            <a:prstGeom prst="straightConnector1">
              <a:avLst/>
            </a:prstGeom>
            <a:ln cap="rnd" w="38100">
              <a:solidFill>
                <a:srgbClr val="000000"/>
              </a:solidFill>
            </a:ln>
          </p:spPr>
        </p:cxnSp>
        <p:cxnSp>
          <p:nvCxnSpPr>
            <p:cNvPr id="1205" name="Straight Connector 17"/>
            <p:cNvCxnSpPr/>
            <p:nvPr/>
          </p:nvCxnSpPr>
          <p:spPr>
            <a:xfrm flipH="1">
              <a:off x="4725000" y="3837240"/>
              <a:ext cx="354960" cy="354960"/>
            </a:xfrm>
            <a:prstGeom prst="straightConnector1">
              <a:avLst/>
            </a:prstGeom>
            <a:ln cap="rnd" w="38100">
              <a:solidFill>
                <a:srgbClr val="000000"/>
              </a:solidFill>
            </a:ln>
          </p:spPr>
        </p:cxnSp>
        <p:sp>
          <p:nvSpPr>
            <p:cNvPr id="1206" name="Oval 23"/>
            <p:cNvSpPr/>
            <p:nvPr/>
          </p:nvSpPr>
          <p:spPr>
            <a:xfrm>
              <a:off x="1144080" y="4470480"/>
              <a:ext cx="107640" cy="107640"/>
            </a:xfrm>
            <a:prstGeom prst="ellipse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31680" bIns="3168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sp>
          <p:nvSpPr>
            <p:cNvPr id="1207" name="Oval 24"/>
            <p:cNvSpPr/>
            <p:nvPr/>
          </p:nvSpPr>
          <p:spPr>
            <a:xfrm>
              <a:off x="1144080" y="4107240"/>
              <a:ext cx="107640" cy="107640"/>
            </a:xfrm>
            <a:prstGeom prst="ellipse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31680" bIns="3168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sp>
          <p:nvSpPr>
            <p:cNvPr id="1208" name="Oval 25"/>
            <p:cNvSpPr/>
            <p:nvPr/>
          </p:nvSpPr>
          <p:spPr>
            <a:xfrm>
              <a:off x="1325880" y="4287240"/>
              <a:ext cx="107640" cy="107640"/>
            </a:xfrm>
            <a:prstGeom prst="ellipse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31680" bIns="3168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sp>
          <p:nvSpPr>
            <p:cNvPr id="1209" name="Oval 39"/>
            <p:cNvSpPr/>
            <p:nvPr/>
          </p:nvSpPr>
          <p:spPr>
            <a:xfrm>
              <a:off x="2850480" y="3197880"/>
              <a:ext cx="107640" cy="107640"/>
            </a:xfrm>
            <a:prstGeom prst="ellipse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31680" bIns="3168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sp>
          <p:nvSpPr>
            <p:cNvPr id="1210" name="Oval 40"/>
            <p:cNvSpPr/>
            <p:nvPr/>
          </p:nvSpPr>
          <p:spPr>
            <a:xfrm>
              <a:off x="3028680" y="3018600"/>
              <a:ext cx="107640" cy="107640"/>
            </a:xfrm>
            <a:prstGeom prst="ellipse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31680" bIns="3168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sp>
          <p:nvSpPr>
            <p:cNvPr id="1211" name="Oval 41"/>
            <p:cNvSpPr/>
            <p:nvPr/>
          </p:nvSpPr>
          <p:spPr>
            <a:xfrm>
              <a:off x="3028680" y="3376440"/>
              <a:ext cx="107640" cy="107640"/>
            </a:xfrm>
            <a:prstGeom prst="ellipse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31680" bIns="3168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sp>
          <p:nvSpPr>
            <p:cNvPr id="1212" name="Oval 42"/>
            <p:cNvSpPr/>
            <p:nvPr/>
          </p:nvSpPr>
          <p:spPr>
            <a:xfrm>
              <a:off x="4665240" y="3782520"/>
              <a:ext cx="107640" cy="107640"/>
            </a:xfrm>
            <a:prstGeom prst="ellipse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31680" bIns="3168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sp>
          <p:nvSpPr>
            <p:cNvPr id="1213" name="Oval 43"/>
            <p:cNvSpPr/>
            <p:nvPr/>
          </p:nvSpPr>
          <p:spPr>
            <a:xfrm>
              <a:off x="5025600" y="4145040"/>
              <a:ext cx="107640" cy="107640"/>
            </a:xfrm>
            <a:prstGeom prst="ellipse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31680" bIns="3168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sp>
          <p:nvSpPr>
            <p:cNvPr id="1214" name="Oval 44"/>
            <p:cNvSpPr/>
            <p:nvPr/>
          </p:nvSpPr>
          <p:spPr>
            <a:xfrm>
              <a:off x="4842720" y="3961800"/>
              <a:ext cx="107640" cy="107640"/>
            </a:xfrm>
            <a:prstGeom prst="ellipse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31680" bIns="3168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sp>
          <p:nvSpPr>
            <p:cNvPr id="1215" name="Oval 47"/>
            <p:cNvSpPr/>
            <p:nvPr/>
          </p:nvSpPr>
          <p:spPr>
            <a:xfrm>
              <a:off x="1516680" y="4104000"/>
              <a:ext cx="107640" cy="107640"/>
            </a:xfrm>
            <a:prstGeom prst="ellipse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31680" bIns="3168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sp>
          <p:nvSpPr>
            <p:cNvPr id="1216" name="Oval 48"/>
            <p:cNvSpPr/>
            <p:nvPr/>
          </p:nvSpPr>
          <p:spPr>
            <a:xfrm>
              <a:off x="1514520" y="4469400"/>
              <a:ext cx="107640" cy="107640"/>
            </a:xfrm>
            <a:prstGeom prst="ellipse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31680" bIns="3168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sp>
          <p:nvSpPr>
            <p:cNvPr id="1217" name="Oval 50"/>
            <p:cNvSpPr/>
            <p:nvPr/>
          </p:nvSpPr>
          <p:spPr>
            <a:xfrm>
              <a:off x="2675880" y="3018600"/>
              <a:ext cx="107640" cy="107640"/>
            </a:xfrm>
            <a:prstGeom prst="ellipse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31680" bIns="3168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sp>
          <p:nvSpPr>
            <p:cNvPr id="1218" name="Oval 51"/>
            <p:cNvSpPr/>
            <p:nvPr/>
          </p:nvSpPr>
          <p:spPr>
            <a:xfrm>
              <a:off x="2682000" y="3377160"/>
              <a:ext cx="107640" cy="107640"/>
            </a:xfrm>
            <a:prstGeom prst="ellipse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31680" bIns="3168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sp>
          <p:nvSpPr>
            <p:cNvPr id="1219" name="Oval 53"/>
            <p:cNvSpPr/>
            <p:nvPr/>
          </p:nvSpPr>
          <p:spPr>
            <a:xfrm>
              <a:off x="5031360" y="3781080"/>
              <a:ext cx="107640" cy="107640"/>
            </a:xfrm>
            <a:prstGeom prst="ellipse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31680" bIns="3168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sp>
          <p:nvSpPr>
            <p:cNvPr id="1220" name="Oval 56"/>
            <p:cNvSpPr/>
            <p:nvPr/>
          </p:nvSpPr>
          <p:spPr>
            <a:xfrm>
              <a:off x="4665240" y="4145040"/>
              <a:ext cx="107640" cy="107640"/>
            </a:xfrm>
            <a:prstGeom prst="ellipse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31680" bIns="3168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</p:grpSp>
      <p:sp>
        <p:nvSpPr>
          <p:cNvPr id="1221" name="Content Placeholder 2"/>
          <p:cNvSpPr/>
          <p:nvPr/>
        </p:nvSpPr>
        <p:spPr>
          <a:xfrm>
            <a:off x="7117560" y="3181680"/>
            <a:ext cx="4000320" cy="2474280"/>
          </a:xfrm>
          <a:prstGeom prst="rect">
            <a:avLst/>
          </a:prstGeom>
          <a:blipFill rotWithShape="0">
            <a:blip r:embed="rId3"/>
            <a:srcRect/>
            <a:stretch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defTabSz="914400">
              <a:lnSpc>
                <a:spcPct val="100000"/>
              </a:lnSpc>
            </a:pPr>
            <a:r>
              <a:rPr b="0" lang="en-AU" sz="1800" strike="noStrike" u="none">
                <a:solidFill>
                  <a:srgbClr val="ffffff">
                    <a:alpha val="1000"/>
                  </a:srgbClr>
                </a:solidFill>
                <a:uFillTx/>
                <a:latin typeface="Gotham Office"/>
              </a:rPr>
              <a:t> </a:t>
            </a:r>
            <a:endParaRPr b="0" lang="en-A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2" name="PlaceHolder 1"/>
          <p:cNvSpPr>
            <a:spLocks noGrp="1"/>
          </p:cNvSpPr>
          <p:nvPr>
            <p:ph type="title"/>
          </p:nvPr>
        </p:nvSpPr>
        <p:spPr>
          <a:xfrm>
            <a:off x="838080" y="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defTabSz="914400">
              <a:lnSpc>
                <a:spcPct val="90000"/>
              </a:lnSpc>
              <a:buNone/>
            </a:pPr>
            <a:r>
              <a:rPr b="1" lang="en-AU" sz="4400" strike="noStrike" u="none">
                <a:solidFill>
                  <a:schemeClr val="dk1"/>
                </a:solidFill>
                <a:uFillTx/>
                <a:latin typeface="Gotham Office"/>
              </a:rPr>
              <a:t>Formula for number of moves</a:t>
            </a:r>
            <a:endParaRPr b="0" lang="en-US" sz="4400" strike="noStrike" u="none">
              <a:solidFill>
                <a:schemeClr val="dk1"/>
              </a:solidFill>
              <a:uFillTx/>
              <a:latin typeface="Gotham Office"/>
            </a:endParaRPr>
          </a:p>
        </p:txBody>
      </p:sp>
      <p:pic>
        <p:nvPicPr>
          <p:cNvPr id="1223" name="Picture 3" descr=""/>
          <p:cNvPicPr/>
          <p:nvPr/>
        </p:nvPicPr>
        <p:blipFill>
          <a:blip r:embed="rId1"/>
          <a:stretch/>
        </p:blipFill>
        <p:spPr>
          <a:xfrm>
            <a:off x="0" y="6100920"/>
            <a:ext cx="12191760" cy="7567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224" name="PlaceHolder 2"/>
          <p:cNvSpPr>
            <a:spLocks noGrp="1"/>
          </p:cNvSpPr>
          <p:nvPr>
            <p:ph/>
          </p:nvPr>
        </p:nvSpPr>
        <p:spPr>
          <a:xfrm>
            <a:off x="0" y="1666080"/>
            <a:ext cx="12191760" cy="4237200"/>
          </a:xfrm>
          <a:prstGeom prst="rect">
            <a:avLst/>
          </a:prstGeom>
          <a:blipFill rotWithShape="0">
            <a:blip r:embed="rId2"/>
            <a:stretch/>
          </a:blipFill>
          <a:ln w="0">
            <a:noFill/>
          </a:ln>
        </p:spPr>
        <p:txBody>
          <a:bodyPr lIns="91440" rIns="91440" tIns="45720" bIns="45720" anchor="t">
            <a:noAutofit/>
          </a:bodyPr>
          <a:p>
            <a:pPr marL="228600" indent="-228600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en-AU" sz="2800" strike="noStrike" u="none">
                <a:solidFill>
                  <a:srgbClr val="ffffff">
                    <a:alpha val="1000"/>
                  </a:srgbClr>
                </a:solidFill>
                <a:uFillTx/>
                <a:latin typeface="Gotham Office"/>
              </a:rPr>
              <a:t> </a:t>
            </a:r>
            <a:endParaRPr b="0" lang="en-US" sz="2800" strike="noStrike" u="none">
              <a:solidFill>
                <a:schemeClr val="dk1"/>
              </a:solidFill>
              <a:uFillTx/>
              <a:latin typeface="Gotham Office"/>
            </a:endParaRPr>
          </a:p>
        </p:txBody>
      </p:sp>
      <p:sp>
        <p:nvSpPr>
          <p:cNvPr id="1225" name="Content Placeholder 2"/>
          <p:cNvSpPr/>
          <p:nvPr/>
        </p:nvSpPr>
        <p:spPr>
          <a:xfrm>
            <a:off x="5511960" y="1249560"/>
            <a:ext cx="4812840" cy="1080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normAutofit/>
          </a:bodyPr>
          <a:p>
            <a:pPr defTabSz="914400">
              <a:lnSpc>
                <a:spcPct val="100000"/>
              </a:lnSpc>
              <a:spcBef>
                <a:spcPts val="1001"/>
              </a:spcBef>
              <a:tabLst>
                <a:tab algn="l" pos="0"/>
              </a:tabLst>
            </a:pPr>
            <a:br>
              <a:rPr sz="2800"/>
            </a:br>
            <a:endParaRPr b="0" lang="en-AU" sz="2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385" dur="indefinite" restart="never" nodeType="tmRoot">
          <p:childTnLst>
            <p:seq>
              <p:cTn id="386" dur="indefinite" nodeType="mainSeq">
                <p:childTnLst>
                  <p:par>
                    <p:cTn id="387" fill="hold">
                      <p:stCondLst>
                        <p:cond delay="indefinite"/>
                      </p:stCondLst>
                      <p:childTnLst>
                        <p:par>
                          <p:cTn id="388" fill="hold">
                            <p:stCondLst>
                              <p:cond delay="0"/>
                            </p:stCondLst>
                            <p:childTnLst>
                              <p:par>
                                <p:cTn id="38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6" name="PlaceHolder 1"/>
          <p:cNvSpPr>
            <a:spLocks noGrp="1"/>
          </p:cNvSpPr>
          <p:nvPr>
            <p:ph type="title"/>
          </p:nvPr>
        </p:nvSpPr>
        <p:spPr>
          <a:xfrm>
            <a:off x="838080" y="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defTabSz="914400">
              <a:lnSpc>
                <a:spcPct val="90000"/>
              </a:lnSpc>
              <a:buNone/>
            </a:pPr>
            <a:r>
              <a:rPr b="1" lang="en-AU" sz="4400" strike="noStrike" u="none">
                <a:solidFill>
                  <a:schemeClr val="dk1"/>
                </a:solidFill>
                <a:uFillTx/>
                <a:latin typeface="Gotham Office"/>
              </a:rPr>
              <a:t>Formula for number of moves</a:t>
            </a:r>
            <a:endParaRPr b="0" lang="en-US" sz="4400" strike="noStrike" u="none">
              <a:solidFill>
                <a:schemeClr val="dk1"/>
              </a:solidFill>
              <a:uFillTx/>
              <a:latin typeface="Gotham Office"/>
            </a:endParaRPr>
          </a:p>
        </p:txBody>
      </p:sp>
      <p:pic>
        <p:nvPicPr>
          <p:cNvPr id="1227" name="Picture 3" descr=""/>
          <p:cNvPicPr/>
          <p:nvPr/>
        </p:nvPicPr>
        <p:blipFill>
          <a:blip r:embed="rId1"/>
          <a:stretch/>
        </p:blipFill>
        <p:spPr>
          <a:xfrm>
            <a:off x="0" y="6100920"/>
            <a:ext cx="12191760" cy="7567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228" name="PlaceHolder 2"/>
          <p:cNvSpPr>
            <a:spLocks noGrp="1"/>
          </p:cNvSpPr>
          <p:nvPr>
            <p:ph/>
          </p:nvPr>
        </p:nvSpPr>
        <p:spPr>
          <a:xfrm>
            <a:off x="0" y="1666080"/>
            <a:ext cx="12191760" cy="4237200"/>
          </a:xfrm>
          <a:prstGeom prst="rect">
            <a:avLst/>
          </a:prstGeom>
          <a:blipFill rotWithShape="0">
            <a:blip r:embed="rId2"/>
            <a:stretch/>
          </a:blipFill>
          <a:ln w="0">
            <a:noFill/>
          </a:ln>
        </p:spPr>
        <p:txBody>
          <a:bodyPr lIns="91440" rIns="91440" tIns="45720" bIns="45720" anchor="t">
            <a:noAutofit/>
          </a:bodyPr>
          <a:p>
            <a:pPr marL="228600" indent="-228600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en-AU" sz="2800" strike="noStrike" u="none">
                <a:solidFill>
                  <a:srgbClr val="ffffff">
                    <a:alpha val="1000"/>
                  </a:srgbClr>
                </a:solidFill>
                <a:uFillTx/>
                <a:latin typeface="Gotham Office"/>
              </a:rPr>
              <a:t> </a:t>
            </a:r>
            <a:endParaRPr b="0" lang="en-US" sz="2800" strike="noStrike" u="none">
              <a:solidFill>
                <a:schemeClr val="dk1"/>
              </a:solidFill>
              <a:uFillTx/>
              <a:latin typeface="Gotham Office"/>
            </a:endParaRPr>
          </a:p>
        </p:txBody>
      </p:sp>
      <p:sp>
        <p:nvSpPr>
          <p:cNvPr id="1229" name="Content Placeholder 2"/>
          <p:cNvSpPr/>
          <p:nvPr/>
        </p:nvSpPr>
        <p:spPr>
          <a:xfrm>
            <a:off x="5511960" y="1249560"/>
            <a:ext cx="4812840" cy="1080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normAutofit/>
          </a:bodyPr>
          <a:p>
            <a:pPr defTabSz="914400">
              <a:lnSpc>
                <a:spcPct val="100000"/>
              </a:lnSpc>
              <a:spcBef>
                <a:spcPts val="1001"/>
              </a:spcBef>
              <a:tabLst>
                <a:tab algn="l" pos="0"/>
              </a:tabLst>
            </a:pPr>
            <a:br>
              <a:rPr sz="2800"/>
            </a:br>
            <a:endParaRPr b="0" lang="en-AU" sz="2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0" name="PlaceHolder 1"/>
          <p:cNvSpPr>
            <a:spLocks noGrp="1"/>
          </p:cNvSpPr>
          <p:nvPr>
            <p:ph type="title"/>
          </p:nvPr>
        </p:nvSpPr>
        <p:spPr>
          <a:xfrm>
            <a:off x="838080" y="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defTabSz="914400">
              <a:lnSpc>
                <a:spcPct val="90000"/>
              </a:lnSpc>
              <a:buNone/>
            </a:pPr>
            <a:r>
              <a:rPr b="1" lang="en-AU" sz="4400" strike="noStrike" u="none">
                <a:solidFill>
                  <a:schemeClr val="dk1"/>
                </a:solidFill>
                <a:uFillTx/>
                <a:latin typeface="Gotham Office"/>
              </a:rPr>
              <a:t>Formula for number of moves</a:t>
            </a:r>
            <a:endParaRPr b="0" lang="en-US" sz="4400" strike="noStrike" u="none">
              <a:solidFill>
                <a:schemeClr val="dk1"/>
              </a:solidFill>
              <a:uFillTx/>
              <a:latin typeface="Gotham Office"/>
            </a:endParaRPr>
          </a:p>
        </p:txBody>
      </p:sp>
      <p:pic>
        <p:nvPicPr>
          <p:cNvPr id="1231" name="Picture 3" descr=""/>
          <p:cNvPicPr/>
          <p:nvPr/>
        </p:nvPicPr>
        <p:blipFill>
          <a:blip r:embed="rId1"/>
          <a:stretch/>
        </p:blipFill>
        <p:spPr>
          <a:xfrm>
            <a:off x="0" y="6100920"/>
            <a:ext cx="12191760" cy="7567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232" name="PlaceHolder 2"/>
          <p:cNvSpPr>
            <a:spLocks noGrp="1"/>
          </p:cNvSpPr>
          <p:nvPr>
            <p:ph/>
          </p:nvPr>
        </p:nvSpPr>
        <p:spPr>
          <a:xfrm>
            <a:off x="0" y="1666080"/>
            <a:ext cx="12191760" cy="4237200"/>
          </a:xfrm>
          <a:prstGeom prst="rect">
            <a:avLst/>
          </a:prstGeom>
          <a:blipFill rotWithShape="0">
            <a:blip r:embed="rId2"/>
            <a:stretch/>
          </a:blipFill>
          <a:ln w="0">
            <a:noFill/>
          </a:ln>
        </p:spPr>
        <p:txBody>
          <a:bodyPr lIns="91440" rIns="91440" tIns="45720" bIns="45720" anchor="t">
            <a:noAutofit/>
          </a:bodyPr>
          <a:p>
            <a:pPr marL="228600" indent="-228600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en-AU" sz="2800" strike="noStrike" u="none">
                <a:solidFill>
                  <a:srgbClr val="ffffff">
                    <a:alpha val="1000"/>
                  </a:srgbClr>
                </a:solidFill>
                <a:uFillTx/>
                <a:latin typeface="Gotham Office"/>
              </a:rPr>
              <a:t> </a:t>
            </a:r>
            <a:endParaRPr b="0" lang="en-US" sz="2800" strike="noStrike" u="none">
              <a:solidFill>
                <a:schemeClr val="dk1"/>
              </a:solidFill>
              <a:uFillTx/>
              <a:latin typeface="Gotham Office"/>
            </a:endParaRPr>
          </a:p>
        </p:txBody>
      </p:sp>
      <p:sp>
        <p:nvSpPr>
          <p:cNvPr id="1233" name="Content Placeholder 2"/>
          <p:cNvSpPr/>
          <p:nvPr/>
        </p:nvSpPr>
        <p:spPr>
          <a:xfrm>
            <a:off x="5511960" y="1249560"/>
            <a:ext cx="4812840" cy="1080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normAutofit/>
          </a:bodyPr>
          <a:p>
            <a:pPr defTabSz="914400">
              <a:lnSpc>
                <a:spcPct val="100000"/>
              </a:lnSpc>
              <a:spcBef>
                <a:spcPts val="1001"/>
              </a:spcBef>
              <a:tabLst>
                <a:tab algn="l" pos="0"/>
              </a:tabLst>
            </a:pPr>
            <a:br>
              <a:rPr sz="2800"/>
            </a:br>
            <a:endParaRPr b="0" lang="en-AU" sz="2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grpSp>
        <p:nvGrpSpPr>
          <p:cNvPr id="1234" name="Group 16"/>
          <p:cNvGrpSpPr/>
          <p:nvPr/>
        </p:nvGrpSpPr>
        <p:grpSpPr>
          <a:xfrm>
            <a:off x="5562360" y="3907440"/>
            <a:ext cx="1236600" cy="343080"/>
            <a:chOff x="5562360" y="3907440"/>
            <a:chExt cx="1236600" cy="343080"/>
          </a:xfrm>
        </p:grpSpPr>
        <p:cxnSp>
          <p:nvCxnSpPr>
            <p:cNvPr id="1235" name="Straight Connector 8"/>
            <p:cNvCxnSpPr/>
            <p:nvPr/>
          </p:nvCxnSpPr>
          <p:spPr>
            <a:xfrm flipH="1">
              <a:off x="5562360" y="3907440"/>
              <a:ext cx="403200" cy="343440"/>
            </a:xfrm>
            <a:prstGeom prst="straightConnector1">
              <a:avLst/>
            </a:prstGeom>
            <a:ln w="28575">
              <a:solidFill>
                <a:srgbClr val="00b050"/>
              </a:solidFill>
            </a:ln>
          </p:spPr>
        </p:cxnSp>
        <p:cxnSp>
          <p:nvCxnSpPr>
            <p:cNvPr id="1236" name="Straight Connector 9"/>
            <p:cNvCxnSpPr/>
            <p:nvPr/>
          </p:nvCxnSpPr>
          <p:spPr>
            <a:xfrm flipH="1">
              <a:off x="6396120" y="3907440"/>
              <a:ext cx="403200" cy="343440"/>
            </a:xfrm>
            <a:prstGeom prst="straightConnector1">
              <a:avLst/>
            </a:prstGeom>
            <a:ln w="28575">
              <a:solidFill>
                <a:srgbClr val="00b050"/>
              </a:solidFill>
            </a:ln>
          </p:spPr>
        </p:cxnSp>
      </p:grp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391" dur="indefinite" restart="never" nodeType="tmRoot">
          <p:childTnLst>
            <p:seq>
              <p:cTn id="392" dur="indefinite" nodeType="mainSeq">
                <p:childTnLst>
                  <p:par>
                    <p:cTn id="393" fill="hold">
                      <p:stCondLst>
                        <p:cond delay="indefinite"/>
                      </p:stCondLst>
                      <p:childTnLst>
                        <p:par>
                          <p:cTn id="394" fill="hold">
                            <p:stCondLst>
                              <p:cond delay="0"/>
                            </p:stCondLst>
                            <p:childTnLst>
                              <p:par>
                                <p:cTn id="39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7" name="PlaceHolder 1"/>
          <p:cNvSpPr>
            <a:spLocks noGrp="1"/>
          </p:cNvSpPr>
          <p:nvPr>
            <p:ph type="title"/>
          </p:nvPr>
        </p:nvSpPr>
        <p:spPr>
          <a:xfrm>
            <a:off x="838080" y="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defTabSz="914400">
              <a:lnSpc>
                <a:spcPct val="90000"/>
              </a:lnSpc>
              <a:buNone/>
            </a:pPr>
            <a:r>
              <a:rPr b="1" lang="en-AU" sz="4400" strike="noStrike" u="none">
                <a:solidFill>
                  <a:schemeClr val="dk1"/>
                </a:solidFill>
                <a:uFillTx/>
                <a:latin typeface="Gotham Office"/>
              </a:rPr>
              <a:t>Formula for number of moves</a:t>
            </a:r>
            <a:endParaRPr b="0" lang="en-US" sz="4400" strike="noStrike" u="none">
              <a:solidFill>
                <a:schemeClr val="dk1"/>
              </a:solidFill>
              <a:uFillTx/>
              <a:latin typeface="Gotham Office"/>
            </a:endParaRPr>
          </a:p>
        </p:txBody>
      </p:sp>
      <p:pic>
        <p:nvPicPr>
          <p:cNvPr id="1238" name="Picture 3" descr=""/>
          <p:cNvPicPr/>
          <p:nvPr/>
        </p:nvPicPr>
        <p:blipFill>
          <a:blip r:embed="rId1"/>
          <a:stretch/>
        </p:blipFill>
        <p:spPr>
          <a:xfrm>
            <a:off x="0" y="6100920"/>
            <a:ext cx="12191760" cy="7567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239" name="PlaceHolder 2"/>
          <p:cNvSpPr>
            <a:spLocks noGrp="1"/>
          </p:cNvSpPr>
          <p:nvPr>
            <p:ph/>
          </p:nvPr>
        </p:nvSpPr>
        <p:spPr>
          <a:xfrm>
            <a:off x="0" y="1666080"/>
            <a:ext cx="12191760" cy="4237200"/>
          </a:xfrm>
          <a:prstGeom prst="rect">
            <a:avLst/>
          </a:prstGeom>
          <a:blipFill rotWithShape="0">
            <a:blip r:embed="rId2"/>
            <a:stretch/>
          </a:blipFill>
          <a:ln w="0">
            <a:noFill/>
          </a:ln>
        </p:spPr>
        <p:txBody>
          <a:bodyPr lIns="91440" rIns="91440" tIns="45720" bIns="45720" anchor="t">
            <a:noAutofit/>
          </a:bodyPr>
          <a:p>
            <a:pPr marL="228600" indent="-228600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en-AU" sz="2800" strike="noStrike" u="none">
                <a:solidFill>
                  <a:srgbClr val="ffffff">
                    <a:alpha val="1000"/>
                  </a:srgbClr>
                </a:solidFill>
                <a:uFillTx/>
                <a:latin typeface="Gotham Office"/>
              </a:rPr>
              <a:t> </a:t>
            </a:r>
            <a:endParaRPr b="0" lang="en-US" sz="2800" strike="noStrike" u="none">
              <a:solidFill>
                <a:schemeClr val="dk1"/>
              </a:solidFill>
              <a:uFillTx/>
              <a:latin typeface="Gotham Office"/>
            </a:endParaRPr>
          </a:p>
        </p:txBody>
      </p:sp>
      <p:sp>
        <p:nvSpPr>
          <p:cNvPr id="1240" name="Content Placeholder 2"/>
          <p:cNvSpPr/>
          <p:nvPr/>
        </p:nvSpPr>
        <p:spPr>
          <a:xfrm>
            <a:off x="5511960" y="1249560"/>
            <a:ext cx="4812840" cy="1080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normAutofit/>
          </a:bodyPr>
          <a:p>
            <a:pPr defTabSz="914400">
              <a:lnSpc>
                <a:spcPct val="100000"/>
              </a:lnSpc>
              <a:spcBef>
                <a:spcPts val="1001"/>
              </a:spcBef>
              <a:tabLst>
                <a:tab algn="l" pos="0"/>
              </a:tabLst>
            </a:pPr>
            <a:br>
              <a:rPr sz="2800"/>
            </a:br>
            <a:endParaRPr b="0" lang="en-AU" sz="2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grpSp>
        <p:nvGrpSpPr>
          <p:cNvPr id="1241" name="Group 16"/>
          <p:cNvGrpSpPr/>
          <p:nvPr/>
        </p:nvGrpSpPr>
        <p:grpSpPr>
          <a:xfrm>
            <a:off x="5562360" y="3907440"/>
            <a:ext cx="1236600" cy="343080"/>
            <a:chOff x="5562360" y="3907440"/>
            <a:chExt cx="1236600" cy="343080"/>
          </a:xfrm>
        </p:grpSpPr>
        <p:cxnSp>
          <p:nvCxnSpPr>
            <p:cNvPr id="1242" name="Straight Connector 8"/>
            <p:cNvCxnSpPr/>
            <p:nvPr/>
          </p:nvCxnSpPr>
          <p:spPr>
            <a:xfrm flipH="1">
              <a:off x="5562360" y="3907440"/>
              <a:ext cx="403200" cy="343440"/>
            </a:xfrm>
            <a:prstGeom prst="straightConnector1">
              <a:avLst/>
            </a:prstGeom>
            <a:ln w="28575">
              <a:solidFill>
                <a:srgbClr val="00b050"/>
              </a:solidFill>
            </a:ln>
          </p:spPr>
        </p:cxnSp>
        <p:cxnSp>
          <p:nvCxnSpPr>
            <p:cNvPr id="1243" name="Straight Connector 9"/>
            <p:cNvCxnSpPr/>
            <p:nvPr/>
          </p:nvCxnSpPr>
          <p:spPr>
            <a:xfrm flipH="1">
              <a:off x="6396120" y="3907440"/>
              <a:ext cx="403200" cy="343440"/>
            </a:xfrm>
            <a:prstGeom prst="straightConnector1">
              <a:avLst/>
            </a:prstGeom>
            <a:ln w="28575">
              <a:solidFill>
                <a:srgbClr val="00b050"/>
              </a:solidFill>
            </a:ln>
          </p:spPr>
        </p:cxnSp>
      </p:grp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4" name="PlaceHolder 1"/>
          <p:cNvSpPr>
            <a:spLocks noGrp="1"/>
          </p:cNvSpPr>
          <p:nvPr>
            <p:ph type="title"/>
          </p:nvPr>
        </p:nvSpPr>
        <p:spPr>
          <a:xfrm>
            <a:off x="838080" y="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defTabSz="914400">
              <a:lnSpc>
                <a:spcPct val="90000"/>
              </a:lnSpc>
              <a:buNone/>
            </a:pPr>
            <a:r>
              <a:rPr b="1" lang="en-AU" sz="4400" strike="noStrike" u="none">
                <a:solidFill>
                  <a:schemeClr val="dk1"/>
                </a:solidFill>
                <a:uFillTx/>
                <a:latin typeface="Gotham Office"/>
              </a:rPr>
              <a:t>Formula for number of moves</a:t>
            </a:r>
            <a:endParaRPr b="0" lang="en-US" sz="4400" strike="noStrike" u="none">
              <a:solidFill>
                <a:schemeClr val="dk1"/>
              </a:solidFill>
              <a:uFillTx/>
              <a:latin typeface="Gotham Office"/>
            </a:endParaRPr>
          </a:p>
        </p:txBody>
      </p:sp>
      <p:pic>
        <p:nvPicPr>
          <p:cNvPr id="1245" name="Picture 3" descr=""/>
          <p:cNvPicPr/>
          <p:nvPr/>
        </p:nvPicPr>
        <p:blipFill>
          <a:blip r:embed="rId1"/>
          <a:stretch/>
        </p:blipFill>
        <p:spPr>
          <a:xfrm>
            <a:off x="0" y="6100920"/>
            <a:ext cx="12191760" cy="7567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246" name="PlaceHolder 2"/>
          <p:cNvSpPr>
            <a:spLocks noGrp="1"/>
          </p:cNvSpPr>
          <p:nvPr>
            <p:ph/>
          </p:nvPr>
        </p:nvSpPr>
        <p:spPr>
          <a:xfrm>
            <a:off x="0" y="1666080"/>
            <a:ext cx="12191760" cy="4237200"/>
          </a:xfrm>
          <a:prstGeom prst="rect">
            <a:avLst/>
          </a:prstGeom>
          <a:blipFill rotWithShape="0">
            <a:blip r:embed="rId2"/>
            <a:stretch/>
          </a:blipFill>
          <a:ln w="0">
            <a:noFill/>
          </a:ln>
        </p:spPr>
        <p:txBody>
          <a:bodyPr lIns="91440" rIns="91440" tIns="45720" bIns="45720" anchor="t">
            <a:noAutofit/>
          </a:bodyPr>
          <a:p>
            <a:pPr marL="228600" indent="-228600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en-AU" sz="2800" strike="noStrike" u="none">
                <a:solidFill>
                  <a:srgbClr val="ffffff">
                    <a:alpha val="1000"/>
                  </a:srgbClr>
                </a:solidFill>
                <a:uFillTx/>
                <a:latin typeface="Gotham Office"/>
              </a:rPr>
              <a:t> </a:t>
            </a:r>
            <a:endParaRPr b="0" lang="en-US" sz="2800" strike="noStrike" u="none">
              <a:solidFill>
                <a:schemeClr val="dk1"/>
              </a:solidFill>
              <a:uFillTx/>
              <a:latin typeface="Gotham Office"/>
            </a:endParaRPr>
          </a:p>
        </p:txBody>
      </p:sp>
      <p:sp>
        <p:nvSpPr>
          <p:cNvPr id="1247" name="Content Placeholder 2"/>
          <p:cNvSpPr/>
          <p:nvPr/>
        </p:nvSpPr>
        <p:spPr>
          <a:xfrm>
            <a:off x="5511960" y="1249560"/>
            <a:ext cx="4812840" cy="1080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normAutofit/>
          </a:bodyPr>
          <a:p>
            <a:pPr defTabSz="914400">
              <a:lnSpc>
                <a:spcPct val="100000"/>
              </a:lnSpc>
              <a:spcBef>
                <a:spcPts val="1001"/>
              </a:spcBef>
              <a:tabLst>
                <a:tab algn="l" pos="0"/>
              </a:tabLst>
            </a:pPr>
            <a:br>
              <a:rPr sz="2800"/>
            </a:br>
            <a:endParaRPr b="0" lang="en-AU" sz="2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grpSp>
        <p:nvGrpSpPr>
          <p:cNvPr id="1248" name="Group 16"/>
          <p:cNvGrpSpPr/>
          <p:nvPr/>
        </p:nvGrpSpPr>
        <p:grpSpPr>
          <a:xfrm>
            <a:off x="5562360" y="3907440"/>
            <a:ext cx="1236600" cy="343080"/>
            <a:chOff x="5562360" y="3907440"/>
            <a:chExt cx="1236600" cy="343080"/>
          </a:xfrm>
        </p:grpSpPr>
        <p:cxnSp>
          <p:nvCxnSpPr>
            <p:cNvPr id="1249" name="Straight Connector 8"/>
            <p:cNvCxnSpPr/>
            <p:nvPr/>
          </p:nvCxnSpPr>
          <p:spPr>
            <a:xfrm flipH="1">
              <a:off x="5562360" y="3907440"/>
              <a:ext cx="403200" cy="343440"/>
            </a:xfrm>
            <a:prstGeom prst="straightConnector1">
              <a:avLst/>
            </a:prstGeom>
            <a:ln w="28575">
              <a:solidFill>
                <a:srgbClr val="00b050"/>
              </a:solidFill>
            </a:ln>
          </p:spPr>
        </p:cxnSp>
        <p:cxnSp>
          <p:nvCxnSpPr>
            <p:cNvPr id="1250" name="Straight Connector 9"/>
            <p:cNvCxnSpPr/>
            <p:nvPr/>
          </p:nvCxnSpPr>
          <p:spPr>
            <a:xfrm flipH="1">
              <a:off x="6396120" y="3907440"/>
              <a:ext cx="403200" cy="343440"/>
            </a:xfrm>
            <a:prstGeom prst="straightConnector1">
              <a:avLst/>
            </a:prstGeom>
            <a:ln w="28575">
              <a:solidFill>
                <a:srgbClr val="00b050"/>
              </a:solidFill>
            </a:ln>
          </p:spPr>
        </p:cxnSp>
      </p:grpSp>
      <p:cxnSp>
        <p:nvCxnSpPr>
          <p:cNvPr id="1251" name="Straight Connector 10"/>
          <p:cNvCxnSpPr/>
          <p:nvPr/>
        </p:nvCxnSpPr>
        <p:spPr>
          <a:xfrm flipH="1">
            <a:off x="5430600" y="4362120"/>
            <a:ext cx="545040" cy="303120"/>
          </a:xfrm>
          <a:prstGeom prst="straightConnector1">
            <a:avLst/>
          </a:prstGeom>
          <a:ln w="28575">
            <a:solidFill>
              <a:srgbClr val="00b050"/>
            </a:solidFill>
          </a:ln>
        </p:spPr>
      </p:cxnSp>
      <p:cxnSp>
        <p:nvCxnSpPr>
          <p:cNvPr id="1252" name="Straight Connector 13"/>
          <p:cNvCxnSpPr/>
          <p:nvPr/>
        </p:nvCxnSpPr>
        <p:spPr>
          <a:xfrm flipH="1">
            <a:off x="6392520" y="4363920"/>
            <a:ext cx="545040" cy="302760"/>
          </a:xfrm>
          <a:prstGeom prst="straightConnector1">
            <a:avLst/>
          </a:prstGeom>
          <a:ln w="28575">
            <a:solidFill>
              <a:srgbClr val="00b050"/>
            </a:solidFill>
          </a:ln>
        </p:spPr>
      </p:cxn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397" dur="indefinite" restart="never" nodeType="tmRoot">
          <p:childTnLst>
            <p:seq>
              <p:cTn id="398" dur="indefinite" nodeType="mainSeq">
                <p:childTnLst>
                  <p:par>
                    <p:cTn id="399" fill="hold">
                      <p:stCondLst>
                        <p:cond delay="indefinite"/>
                      </p:stCondLst>
                      <p:childTnLst>
                        <p:par>
                          <p:cTn id="400" fill="hold">
                            <p:stCondLst>
                              <p:cond delay="0"/>
                            </p:stCondLst>
                            <p:childTnLst>
                              <p:par>
                                <p:cTn id="40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3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3" name="PlaceHolder 1"/>
          <p:cNvSpPr>
            <a:spLocks noGrp="1"/>
          </p:cNvSpPr>
          <p:nvPr>
            <p:ph type="title"/>
          </p:nvPr>
        </p:nvSpPr>
        <p:spPr>
          <a:xfrm>
            <a:off x="838080" y="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defTabSz="914400">
              <a:lnSpc>
                <a:spcPct val="90000"/>
              </a:lnSpc>
              <a:buNone/>
            </a:pPr>
            <a:r>
              <a:rPr b="1" lang="en-AU" sz="4400" strike="noStrike" u="none">
                <a:solidFill>
                  <a:schemeClr val="dk1"/>
                </a:solidFill>
                <a:uFillTx/>
                <a:latin typeface="Gotham Office"/>
              </a:rPr>
              <a:t>Formula for number of moves</a:t>
            </a:r>
            <a:endParaRPr b="0" lang="en-US" sz="4400" strike="noStrike" u="none">
              <a:solidFill>
                <a:schemeClr val="dk1"/>
              </a:solidFill>
              <a:uFillTx/>
              <a:latin typeface="Gotham Office"/>
            </a:endParaRPr>
          </a:p>
        </p:txBody>
      </p:sp>
      <p:pic>
        <p:nvPicPr>
          <p:cNvPr id="1254" name="Picture 3" descr=""/>
          <p:cNvPicPr/>
          <p:nvPr/>
        </p:nvPicPr>
        <p:blipFill>
          <a:blip r:embed="rId1"/>
          <a:stretch/>
        </p:blipFill>
        <p:spPr>
          <a:xfrm>
            <a:off x="0" y="6100920"/>
            <a:ext cx="12191760" cy="7567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255" name="PlaceHolder 2"/>
          <p:cNvSpPr>
            <a:spLocks noGrp="1"/>
          </p:cNvSpPr>
          <p:nvPr>
            <p:ph/>
          </p:nvPr>
        </p:nvSpPr>
        <p:spPr>
          <a:xfrm>
            <a:off x="0" y="1666080"/>
            <a:ext cx="12191760" cy="4237200"/>
          </a:xfrm>
          <a:prstGeom prst="rect">
            <a:avLst/>
          </a:prstGeom>
          <a:blipFill rotWithShape="0">
            <a:blip r:embed="rId2"/>
            <a:stretch/>
          </a:blipFill>
          <a:ln w="0">
            <a:noFill/>
          </a:ln>
        </p:spPr>
        <p:txBody>
          <a:bodyPr lIns="91440" rIns="91440" tIns="45720" bIns="45720" anchor="t">
            <a:noAutofit/>
          </a:bodyPr>
          <a:p>
            <a:pPr marL="228600" indent="-228600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en-AU" sz="2800" strike="noStrike" u="none">
                <a:solidFill>
                  <a:srgbClr val="ffffff">
                    <a:alpha val="1000"/>
                  </a:srgbClr>
                </a:solidFill>
                <a:uFillTx/>
                <a:latin typeface="Gotham Office"/>
              </a:rPr>
              <a:t> </a:t>
            </a:r>
            <a:endParaRPr b="0" lang="en-US" sz="2800" strike="noStrike" u="none">
              <a:solidFill>
                <a:schemeClr val="dk1"/>
              </a:solidFill>
              <a:uFillTx/>
              <a:latin typeface="Gotham Office"/>
            </a:endParaRPr>
          </a:p>
        </p:txBody>
      </p:sp>
      <p:sp>
        <p:nvSpPr>
          <p:cNvPr id="1256" name="Content Placeholder 2"/>
          <p:cNvSpPr/>
          <p:nvPr/>
        </p:nvSpPr>
        <p:spPr>
          <a:xfrm>
            <a:off x="5511960" y="1249560"/>
            <a:ext cx="4812840" cy="1080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normAutofit/>
          </a:bodyPr>
          <a:p>
            <a:pPr defTabSz="914400">
              <a:lnSpc>
                <a:spcPct val="100000"/>
              </a:lnSpc>
              <a:spcBef>
                <a:spcPts val="1001"/>
              </a:spcBef>
              <a:tabLst>
                <a:tab algn="l" pos="0"/>
              </a:tabLst>
            </a:pPr>
            <a:br>
              <a:rPr sz="2800"/>
            </a:br>
            <a:endParaRPr b="0" lang="en-AU" sz="2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257" name="Rectangle 6"/>
          <p:cNvSpPr/>
          <p:nvPr/>
        </p:nvSpPr>
        <p:spPr>
          <a:xfrm>
            <a:off x="5404320" y="5042880"/>
            <a:ext cx="2113560" cy="622440"/>
          </a:xfrm>
          <a:prstGeom prst="rect">
            <a:avLst/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endParaRPr b="0" lang="en-AU" sz="1800" strike="noStrike" u="none">
              <a:solidFill>
                <a:schemeClr val="lt1"/>
              </a:solidFill>
              <a:uFillTx/>
              <a:latin typeface="Gotham Office"/>
            </a:endParaRPr>
          </a:p>
        </p:txBody>
      </p:sp>
      <p:grpSp>
        <p:nvGrpSpPr>
          <p:cNvPr id="1258" name="Group 16"/>
          <p:cNvGrpSpPr/>
          <p:nvPr/>
        </p:nvGrpSpPr>
        <p:grpSpPr>
          <a:xfrm>
            <a:off x="5562360" y="3907440"/>
            <a:ext cx="1236600" cy="343080"/>
            <a:chOff x="5562360" y="3907440"/>
            <a:chExt cx="1236600" cy="343080"/>
          </a:xfrm>
        </p:grpSpPr>
        <p:cxnSp>
          <p:nvCxnSpPr>
            <p:cNvPr id="1259" name="Straight Connector 8"/>
            <p:cNvCxnSpPr/>
            <p:nvPr/>
          </p:nvCxnSpPr>
          <p:spPr>
            <a:xfrm flipH="1">
              <a:off x="5562360" y="3907440"/>
              <a:ext cx="403200" cy="343440"/>
            </a:xfrm>
            <a:prstGeom prst="straightConnector1">
              <a:avLst/>
            </a:prstGeom>
            <a:ln w="28575">
              <a:solidFill>
                <a:srgbClr val="00b050"/>
              </a:solidFill>
            </a:ln>
          </p:spPr>
        </p:cxnSp>
        <p:cxnSp>
          <p:nvCxnSpPr>
            <p:cNvPr id="1260" name="Straight Connector 9"/>
            <p:cNvCxnSpPr/>
            <p:nvPr/>
          </p:nvCxnSpPr>
          <p:spPr>
            <a:xfrm flipH="1">
              <a:off x="6396120" y="3907440"/>
              <a:ext cx="403200" cy="343440"/>
            </a:xfrm>
            <a:prstGeom prst="straightConnector1">
              <a:avLst/>
            </a:prstGeom>
            <a:ln w="28575">
              <a:solidFill>
                <a:srgbClr val="00b050"/>
              </a:solidFill>
            </a:ln>
          </p:spPr>
        </p:cxnSp>
      </p:grpSp>
      <p:cxnSp>
        <p:nvCxnSpPr>
          <p:cNvPr id="1261" name="Straight Connector 10"/>
          <p:cNvCxnSpPr/>
          <p:nvPr/>
        </p:nvCxnSpPr>
        <p:spPr>
          <a:xfrm flipH="1">
            <a:off x="5430600" y="4362120"/>
            <a:ext cx="545040" cy="303120"/>
          </a:xfrm>
          <a:prstGeom prst="straightConnector1">
            <a:avLst/>
          </a:prstGeom>
          <a:ln w="28575">
            <a:solidFill>
              <a:srgbClr val="00b050"/>
            </a:solidFill>
          </a:ln>
        </p:spPr>
      </p:cxnSp>
      <p:cxnSp>
        <p:nvCxnSpPr>
          <p:cNvPr id="1262" name="Straight Connector 13"/>
          <p:cNvCxnSpPr/>
          <p:nvPr/>
        </p:nvCxnSpPr>
        <p:spPr>
          <a:xfrm flipH="1">
            <a:off x="6392520" y="4363920"/>
            <a:ext cx="545040" cy="302760"/>
          </a:xfrm>
          <a:prstGeom prst="straightConnector1">
            <a:avLst/>
          </a:prstGeom>
          <a:ln w="28575">
            <a:solidFill>
              <a:srgbClr val="00b050"/>
            </a:solidFill>
          </a:ln>
        </p:spPr>
      </p:cxn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405" dur="indefinite" restart="never" nodeType="tmRoot">
          <p:childTnLst>
            <p:seq>
              <p:cTn id="406" dur="indefinite" nodeType="mainSeq">
                <p:childTnLst>
                  <p:par>
                    <p:cTn id="407" fill="hold">
                      <p:stCondLst>
                        <p:cond delay="indefinite"/>
                      </p:stCondLst>
                      <p:childTnLst>
                        <p:par>
                          <p:cTn id="408" fill="hold">
                            <p:stCondLst>
                              <p:cond delay="0"/>
                            </p:stCondLst>
                            <p:childTnLst>
                              <p:par>
                                <p:cTn id="40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3" name="PlaceHolder 1"/>
          <p:cNvSpPr>
            <a:spLocks noGrp="1"/>
          </p:cNvSpPr>
          <p:nvPr>
            <p:ph type="title"/>
          </p:nvPr>
        </p:nvSpPr>
        <p:spPr>
          <a:xfrm>
            <a:off x="838080" y="0"/>
            <a:ext cx="11353320" cy="13251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defTabSz="914400">
              <a:lnSpc>
                <a:spcPct val="90000"/>
              </a:lnSpc>
              <a:buNone/>
            </a:pPr>
            <a:r>
              <a:rPr b="1" lang="en-AU" sz="4400" strike="noStrike" u="none">
                <a:solidFill>
                  <a:schemeClr val="dk1"/>
                </a:solidFill>
                <a:uFillTx/>
                <a:latin typeface="Gotham Office"/>
              </a:rPr>
              <a:t>AMT programs involving networks</a:t>
            </a:r>
            <a:endParaRPr b="0" lang="en-US" sz="4400" strike="noStrike" u="none">
              <a:solidFill>
                <a:schemeClr val="dk1"/>
              </a:solidFill>
              <a:uFillTx/>
              <a:latin typeface="Gotham Office"/>
            </a:endParaRPr>
          </a:p>
        </p:txBody>
      </p:sp>
      <p:sp>
        <p:nvSpPr>
          <p:cNvPr id="1264" name="PlaceHolder 2"/>
          <p:cNvSpPr>
            <a:spLocks noGrp="1"/>
          </p:cNvSpPr>
          <p:nvPr>
            <p:ph/>
          </p:nvPr>
        </p:nvSpPr>
        <p:spPr>
          <a:xfrm>
            <a:off x="838080" y="1267200"/>
            <a:ext cx="10182960" cy="48333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rmAutofit/>
          </a:bodyPr>
          <a:p>
            <a:pPr marL="228600" indent="-228600" defTabSz="914400">
              <a:lnSpc>
                <a:spcPct val="100000"/>
              </a:lnSpc>
              <a:spcBef>
                <a:spcPts val="1800"/>
              </a:spcBef>
              <a:buClr>
                <a:srgbClr val="000000"/>
              </a:buClr>
              <a:buFont typeface="Arial"/>
              <a:buChar char="•"/>
            </a:pPr>
            <a:r>
              <a:rPr b="1" lang="en-US" sz="2800" strike="noStrike" u="none">
                <a:solidFill>
                  <a:schemeClr val="dk1"/>
                </a:solidFill>
                <a:uFillTx/>
                <a:latin typeface="Gotham Office"/>
              </a:rPr>
              <a:t>Bebras Computational Thinking Challenge</a:t>
            </a:r>
            <a:br>
              <a:rPr sz="2800"/>
            </a:br>
            <a:r>
              <a:rPr b="0" lang="en-US" sz="2800" strike="noStrike" u="none">
                <a:solidFill>
                  <a:schemeClr val="dk1"/>
                </a:solidFill>
                <a:uFillTx/>
                <a:latin typeface="Gotham Office"/>
              </a:rPr>
              <a:t>February each year, Years 3 to 12</a:t>
            </a:r>
            <a:endParaRPr b="0" lang="en-US" sz="2800" strike="noStrike" u="none">
              <a:solidFill>
                <a:schemeClr val="dk1"/>
              </a:solidFill>
              <a:uFillTx/>
              <a:latin typeface="Gotham Office"/>
            </a:endParaRPr>
          </a:p>
          <a:p>
            <a:pPr marL="228600" indent="-228600" defTabSz="914400">
              <a:lnSpc>
                <a:spcPct val="100000"/>
              </a:lnSpc>
              <a:spcBef>
                <a:spcPts val="1800"/>
              </a:spcBef>
              <a:buClr>
                <a:srgbClr val="000000"/>
              </a:buClr>
              <a:buFont typeface="Arial"/>
              <a:buChar char="•"/>
            </a:pPr>
            <a:r>
              <a:rPr b="1" lang="en-US" sz="2800" strike="noStrike" u="none">
                <a:solidFill>
                  <a:schemeClr val="dk1"/>
                </a:solidFill>
                <a:uFillTx/>
                <a:latin typeface="Gotham Office"/>
              </a:rPr>
              <a:t>Computational and Algorithmic Thinking (CAT)</a:t>
            </a:r>
            <a:br>
              <a:rPr sz="2800"/>
            </a:br>
            <a:r>
              <a:rPr b="0" lang="en-US" sz="2800" strike="noStrike" u="none">
                <a:solidFill>
                  <a:schemeClr val="dk1"/>
                </a:solidFill>
                <a:uFillTx/>
                <a:latin typeface="Gotham Office"/>
              </a:rPr>
              <a:t>May each year, Years 5 to 12</a:t>
            </a:r>
            <a:endParaRPr b="0" lang="en-US" sz="2800" strike="noStrike" u="none">
              <a:solidFill>
                <a:schemeClr val="dk1"/>
              </a:solidFill>
              <a:uFillTx/>
              <a:latin typeface="Gotham Office"/>
            </a:endParaRPr>
          </a:p>
          <a:p>
            <a:pPr marL="228600" indent="-228600" defTabSz="914400">
              <a:lnSpc>
                <a:spcPct val="100000"/>
              </a:lnSpc>
              <a:spcBef>
                <a:spcPts val="1800"/>
              </a:spcBef>
              <a:buClr>
                <a:srgbClr val="000000"/>
              </a:buClr>
              <a:buFont typeface="Arial"/>
              <a:buChar char="•"/>
            </a:pPr>
            <a:r>
              <a:rPr b="1" lang="en-US" sz="2800" strike="noStrike" u="none">
                <a:solidFill>
                  <a:schemeClr val="dk1"/>
                </a:solidFill>
                <a:uFillTx/>
                <a:latin typeface="Gotham Office"/>
              </a:rPr>
              <a:t>Maths Enrichment</a:t>
            </a:r>
            <a:br>
              <a:rPr sz="2800"/>
            </a:br>
            <a:r>
              <a:rPr b="0" lang="en-US" sz="2800" strike="noStrike" u="none">
                <a:solidFill>
                  <a:schemeClr val="dk1"/>
                </a:solidFill>
                <a:uFillTx/>
                <a:latin typeface="Gotham Office"/>
              </a:rPr>
              <a:t>April–October each year</a:t>
            </a:r>
            <a:endParaRPr b="0" lang="en-US" sz="2800" strike="noStrike" u="none">
              <a:solidFill>
                <a:schemeClr val="dk1"/>
              </a:solidFill>
              <a:uFillTx/>
              <a:latin typeface="Gotham Office"/>
            </a:endParaRPr>
          </a:p>
          <a:p>
            <a:pPr indent="0" defTabSz="914400">
              <a:lnSpc>
                <a:spcPct val="100000"/>
              </a:lnSpc>
              <a:spcBef>
                <a:spcPts val="1001"/>
              </a:spcBef>
              <a:buNone/>
            </a:pPr>
            <a:endParaRPr b="0" lang="en-US" sz="5400" strike="noStrike" u="none">
              <a:solidFill>
                <a:schemeClr val="dk1"/>
              </a:solidFill>
              <a:uFillTx/>
              <a:latin typeface="Gotham Office"/>
            </a:endParaRPr>
          </a:p>
          <a:p>
            <a:pPr marL="228600" indent="-228600" defTabSz="914400">
              <a:lnSpc>
                <a:spcPct val="10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1" lang="en-US" sz="2800" strike="noStrike" u="none">
                <a:solidFill>
                  <a:schemeClr val="dk1"/>
                </a:solidFill>
                <a:uFillTx/>
                <a:latin typeface="Gotham Office"/>
              </a:rPr>
              <a:t>Olympiad program</a:t>
            </a:r>
            <a:endParaRPr b="0" lang="en-US" sz="2800" strike="noStrike" u="none">
              <a:solidFill>
                <a:schemeClr val="dk1"/>
              </a:solidFill>
              <a:uFillTx/>
              <a:latin typeface="Gotham Office"/>
            </a:endParaRPr>
          </a:p>
        </p:txBody>
      </p:sp>
      <p:pic>
        <p:nvPicPr>
          <p:cNvPr id="1265" name="Content Placeholder 3" descr=""/>
          <p:cNvPicPr/>
          <p:nvPr/>
        </p:nvPicPr>
        <p:blipFill>
          <a:blip r:embed="rId1"/>
          <a:stretch/>
        </p:blipFill>
        <p:spPr>
          <a:xfrm>
            <a:off x="0" y="6100920"/>
            <a:ext cx="12191760" cy="7567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266" name="Content Placeholder 2"/>
          <p:cNvSpPr/>
          <p:nvPr/>
        </p:nvSpPr>
        <p:spPr>
          <a:xfrm>
            <a:off x="624240" y="4358160"/>
            <a:ext cx="10515240" cy="972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numCol="2" spcCol="0" anchor="t">
            <a:normAutofit lnSpcReduction="9999"/>
          </a:bodyPr>
          <a:p>
            <a:pPr lvl="1" marL="685800" indent="-228600" defTabSz="91440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Wingdings" charset="2"/>
              <a:buChar char=""/>
            </a:pPr>
            <a:r>
              <a:rPr b="0" i="1" lang="en-US" sz="2800" strike="noStrike" u="none">
                <a:solidFill>
                  <a:schemeClr val="dk1"/>
                </a:solidFill>
                <a:uFillTx/>
                <a:latin typeface="Gotham Office"/>
              </a:rPr>
              <a:t>Newton</a:t>
            </a:r>
            <a:r>
              <a:rPr b="0" lang="en-US" sz="2800" strike="noStrike" u="none">
                <a:solidFill>
                  <a:schemeClr val="dk1"/>
                </a:solidFill>
                <a:uFillTx/>
                <a:latin typeface="Gotham Office"/>
              </a:rPr>
              <a:t> – Year 5/6</a:t>
            </a:r>
            <a:endParaRPr b="0" lang="en-AU" sz="2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1" marL="685800" indent="-228600" defTabSz="91440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Wingdings" charset="2"/>
              <a:buChar char=""/>
            </a:pPr>
            <a:r>
              <a:rPr b="0" i="1" lang="en-US" sz="2800" strike="noStrike" u="none">
                <a:solidFill>
                  <a:schemeClr val="dk1"/>
                </a:solidFill>
                <a:uFillTx/>
                <a:latin typeface="Gotham Office"/>
              </a:rPr>
              <a:t>Euler</a:t>
            </a:r>
            <a:r>
              <a:rPr b="0" lang="en-US" sz="2800" strike="noStrike" u="none">
                <a:solidFill>
                  <a:schemeClr val="dk1"/>
                </a:solidFill>
                <a:uFillTx/>
                <a:latin typeface="Gotham Office"/>
              </a:rPr>
              <a:t> – Year 7/8</a:t>
            </a:r>
            <a:endParaRPr b="0" lang="en-AU" sz="2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1" marL="685800" indent="-228600" defTabSz="91440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Wingdings" charset="2"/>
              <a:buChar char=""/>
            </a:pPr>
            <a:r>
              <a:rPr b="0" i="1" lang="en-US" sz="2800" strike="noStrike" u="none">
                <a:solidFill>
                  <a:schemeClr val="dk1"/>
                </a:solidFill>
                <a:uFillTx/>
                <a:latin typeface="Gotham Office"/>
              </a:rPr>
              <a:t>Noether</a:t>
            </a:r>
            <a:r>
              <a:rPr b="0" lang="en-US" sz="2800" strike="noStrike" u="none">
                <a:solidFill>
                  <a:schemeClr val="dk1"/>
                </a:solidFill>
                <a:uFillTx/>
                <a:latin typeface="Gotham Office"/>
              </a:rPr>
              <a:t> – Year 9/10</a:t>
            </a:r>
            <a:endParaRPr b="0" lang="en-AU" sz="2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1" marL="685800" indent="-228600" defTabSz="91440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Wingdings" charset="2"/>
              <a:buChar char=""/>
            </a:pPr>
            <a:r>
              <a:rPr b="0" i="1" lang="en-US" sz="2800" strike="noStrike" u="none">
                <a:solidFill>
                  <a:schemeClr val="dk1"/>
                </a:solidFill>
                <a:uFillTx/>
                <a:latin typeface="Gotham Office"/>
              </a:rPr>
              <a:t>Pólya</a:t>
            </a:r>
            <a:r>
              <a:rPr b="0" lang="en-US" sz="2800" strike="noStrike" u="none">
                <a:solidFill>
                  <a:schemeClr val="dk1"/>
                </a:solidFill>
                <a:uFillTx/>
                <a:latin typeface="Gotham Office"/>
              </a:rPr>
              <a:t> – Year 10</a:t>
            </a:r>
            <a:endParaRPr b="0" lang="en-AU" sz="2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267" name="TextBox 6"/>
          <p:cNvSpPr/>
          <p:nvPr/>
        </p:nvSpPr>
        <p:spPr>
          <a:xfrm>
            <a:off x="5262840" y="6301440"/>
            <a:ext cx="7575120" cy="363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defTabSz="914400">
              <a:lnSpc>
                <a:spcPct val="100000"/>
              </a:lnSpc>
            </a:pPr>
            <a:r>
              <a:rPr b="1" lang="en-US" sz="1800" strike="noStrike" u="none">
                <a:solidFill>
                  <a:schemeClr val="dk1"/>
                </a:solidFill>
                <a:uFillTx/>
                <a:latin typeface="Gotham Office"/>
              </a:rPr>
              <a:t>amt.edu.au</a:t>
            </a:r>
            <a:r>
              <a:rPr b="0" lang="en-US" sz="1800" strike="noStrike" u="none">
                <a:solidFill>
                  <a:schemeClr val="dk1"/>
                </a:solidFill>
                <a:uFillTx/>
                <a:latin typeface="Gotham Office"/>
              </a:rPr>
              <a:t> … see your conference flier for more details!</a:t>
            </a:r>
            <a:endParaRPr b="0" lang="en-A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411" dur="indefinite" restart="never" nodeType="tmRoot">
          <p:childTnLst>
            <p:seq>
              <p:cTn id="412" dur="indefinite" nodeType="mainSeq">
                <p:childTnLst>
                  <p:par>
                    <p:cTn id="413" fill="hold">
                      <p:stCondLst>
                        <p:cond delay="indefinite"/>
                      </p:stCondLst>
                      <p:childTnLst>
                        <p:par>
                          <p:cTn id="414" fill="hold">
                            <p:stCondLst>
                              <p:cond delay="0"/>
                            </p:stCondLst>
                            <p:childTnLst>
                              <p:par>
                                <p:cTn id="41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7" fill="hold">
                      <p:stCondLst>
                        <p:cond delay="indefinite"/>
                      </p:stCondLst>
                      <p:childTnLst>
                        <p:par>
                          <p:cTn id="418" fill="hold">
                            <p:stCondLst>
                              <p:cond delay="0"/>
                            </p:stCondLst>
                            <p:childTnLst>
                              <p:par>
                                <p:cTn id="41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1" fill="hold">
                      <p:stCondLst>
                        <p:cond delay="indefinite"/>
                      </p:stCondLst>
                      <p:childTnLst>
                        <p:par>
                          <p:cTn id="422" fill="hold">
                            <p:stCondLst>
                              <p:cond delay="0"/>
                            </p:stCondLst>
                            <p:childTnLst>
                              <p:par>
                                <p:cTn id="42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5" fill="hold">
                      <p:stCondLst>
                        <p:cond delay="indefinite"/>
                      </p:stCondLst>
                      <p:childTnLst>
                        <p:par>
                          <p:cTn id="426" fill="hold">
                            <p:stCondLst>
                              <p:cond delay="0"/>
                            </p:stCondLst>
                            <p:childTnLst>
                              <p:par>
                                <p:cTn id="427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9" fill="hold">
                      <p:stCondLst>
                        <p:cond delay="indefinite"/>
                      </p:stCondLst>
                      <p:childTnLst>
                        <p:par>
                          <p:cTn id="430" fill="hold">
                            <p:stCondLst>
                              <p:cond delay="0"/>
                            </p:stCondLst>
                            <p:childTnLst>
                              <p:par>
                                <p:cTn id="43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3" fill="hold">
                      <p:stCondLst>
                        <p:cond delay="indefinite"/>
                      </p:stCondLst>
                      <p:childTnLst>
                        <p:par>
                          <p:cTn id="434" fill="hold">
                            <p:stCondLst>
                              <p:cond delay="0"/>
                            </p:stCondLst>
                            <p:childTnLst>
                              <p:par>
                                <p:cTn id="43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7" fill="hold">
                      <p:stCondLst>
                        <p:cond delay="indefinite"/>
                      </p:stCondLst>
                      <p:childTnLst>
                        <p:par>
                          <p:cTn id="438" fill="hold">
                            <p:stCondLst>
                              <p:cond delay="0"/>
                            </p:stCondLst>
                            <p:childTnLst>
                              <p:par>
                                <p:cTn id="43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1" fill="hold">
                      <p:stCondLst>
                        <p:cond delay="indefinite"/>
                      </p:stCondLst>
                      <p:childTnLst>
                        <p:par>
                          <p:cTn id="442" fill="hold">
                            <p:stCondLst>
                              <p:cond delay="0"/>
                            </p:stCondLst>
                            <p:childTnLst>
                              <p:par>
                                <p:cTn id="44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Free-form: Shape 28"/>
          <p:cNvSpPr/>
          <p:nvPr/>
        </p:nvSpPr>
        <p:spPr>
          <a:xfrm>
            <a:off x="5608080" y="3479760"/>
            <a:ext cx="487440" cy="1796760"/>
          </a:xfrm>
          <a:custGeom>
            <a:avLst/>
            <a:gdLst>
              <a:gd name="textAreaLeft" fmla="*/ 0 w 487440"/>
              <a:gd name="textAreaRight" fmla="*/ 487800 w 487440"/>
              <a:gd name="textAreaTop" fmla="*/ 0 h 1796760"/>
              <a:gd name="textAreaBottom" fmla="*/ 1797120 h 1796760"/>
            </a:gdLst>
            <a:ahLst/>
            <a:rect l="textAreaLeft" t="textAreaTop" r="textAreaRight" b="textAreaBottom"/>
            <a:pathLst>
              <a:path w="484187" h="1797844">
                <a:moveTo>
                  <a:pt x="484187" y="0"/>
                </a:moveTo>
                <a:cubicBezTo>
                  <a:pt x="-32809" y="589756"/>
                  <a:pt x="167746" y="1236663"/>
                  <a:pt x="0" y="1797844"/>
                </a:cubicBezTo>
              </a:path>
            </a:pathLst>
          </a:custGeom>
          <a:noFill/>
          <a:ln w="76200"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endParaRPr b="0" lang="en-AU" sz="1800" strike="noStrike" u="none">
              <a:solidFill>
                <a:schemeClr val="lt1"/>
              </a:solidFill>
              <a:uFillTx/>
              <a:latin typeface="Gotham Office"/>
            </a:endParaRPr>
          </a:p>
        </p:txBody>
      </p:sp>
      <p:sp>
        <p:nvSpPr>
          <p:cNvPr id="109" name="Free-form: Shape 3"/>
          <p:cNvSpPr/>
          <p:nvPr/>
        </p:nvSpPr>
        <p:spPr>
          <a:xfrm>
            <a:off x="5183280" y="3193200"/>
            <a:ext cx="3774600" cy="1194480"/>
          </a:xfrm>
          <a:custGeom>
            <a:avLst/>
            <a:gdLst>
              <a:gd name="textAreaLeft" fmla="*/ 0 w 3774600"/>
              <a:gd name="textAreaRight" fmla="*/ 3774960 w 3774600"/>
              <a:gd name="textAreaTop" fmla="*/ 0 h 1194480"/>
              <a:gd name="textAreaBottom" fmla="*/ 1194840 h 1194480"/>
            </a:gdLst>
            <a:ahLst/>
            <a:rect l="textAreaLeft" t="textAreaTop" r="textAreaRight" b="textAreaBottom"/>
            <a:pathLst>
              <a:path w="3775075" h="1194723">
                <a:moveTo>
                  <a:pt x="0" y="0"/>
                </a:moveTo>
                <a:cubicBezTo>
                  <a:pt x="620448" y="160470"/>
                  <a:pt x="1966383" y="1121304"/>
                  <a:pt x="2482850" y="1190625"/>
                </a:cubicBezTo>
                <a:cubicBezTo>
                  <a:pt x="2999317" y="1259946"/>
                  <a:pt x="2819929" y="427038"/>
                  <a:pt x="3098800" y="415925"/>
                </a:cubicBezTo>
                <a:cubicBezTo>
                  <a:pt x="3377671" y="404812"/>
                  <a:pt x="3324225" y="457200"/>
                  <a:pt x="3775075" y="876300"/>
                </a:cubicBezTo>
              </a:path>
            </a:pathLst>
          </a:custGeom>
          <a:noFill/>
          <a:ln cap="rnd" w="76200">
            <a:solidFill>
              <a:srgbClr val="92d050"/>
            </a:solidFill>
            <a:prstDash val="sys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endParaRPr b="0" lang="en-AU" sz="1800" strike="noStrike" u="none">
              <a:solidFill>
                <a:schemeClr val="lt1"/>
              </a:solidFill>
              <a:uFillTx/>
              <a:latin typeface="Gotham Office"/>
            </a:endParaRPr>
          </a:p>
        </p:txBody>
      </p:sp>
      <p:cxnSp>
        <p:nvCxnSpPr>
          <p:cNvPr id="110" name="Straight Connector 6"/>
          <p:cNvCxnSpPr/>
          <p:nvPr/>
        </p:nvCxnSpPr>
        <p:spPr>
          <a:xfrm flipH="1">
            <a:off x="7025040" y="3835800"/>
            <a:ext cx="271800" cy="663480"/>
          </a:xfrm>
          <a:prstGeom prst="straightConnector1">
            <a:avLst/>
          </a:prstGeom>
          <a:ln cap="rnd" w="76200">
            <a:solidFill>
              <a:srgbClr val="92d050"/>
            </a:solidFill>
            <a:prstDash val="sysDash"/>
          </a:ln>
        </p:spPr>
      </p:cxnSp>
      <p:sp>
        <p:nvSpPr>
          <p:cNvPr id="111" name="Free-form: Shape 23"/>
          <p:cNvSpPr/>
          <p:nvPr/>
        </p:nvSpPr>
        <p:spPr>
          <a:xfrm>
            <a:off x="4413600" y="4967640"/>
            <a:ext cx="6597720" cy="971280"/>
          </a:xfrm>
          <a:custGeom>
            <a:avLst/>
            <a:gdLst>
              <a:gd name="textAreaLeft" fmla="*/ 0 w 6597720"/>
              <a:gd name="textAreaRight" fmla="*/ 6598080 w 6597720"/>
              <a:gd name="textAreaTop" fmla="*/ 0 h 971280"/>
              <a:gd name="textAreaBottom" fmla="*/ 971640 h 971280"/>
            </a:gdLst>
            <a:ahLst/>
            <a:rect l="textAreaLeft" t="textAreaTop" r="textAreaRight" b="textAreaBottom"/>
            <a:pathLst>
              <a:path w="1954871" h="779397">
                <a:moveTo>
                  <a:pt x="0" y="56756"/>
                </a:moveTo>
                <a:cubicBezTo>
                  <a:pt x="222360" y="557274"/>
                  <a:pt x="491372" y="660184"/>
                  <a:pt x="792686" y="749661"/>
                </a:cubicBezTo>
                <a:cubicBezTo>
                  <a:pt x="1094000" y="839138"/>
                  <a:pt x="1611897" y="708965"/>
                  <a:pt x="1807887" y="593616"/>
                </a:cubicBezTo>
                <a:cubicBezTo>
                  <a:pt x="2003877" y="478267"/>
                  <a:pt x="1989625" y="97493"/>
                  <a:pt x="1848972" y="0"/>
                </a:cubicBezTo>
              </a:path>
            </a:pathLst>
          </a:custGeom>
          <a:noFill/>
          <a:ln w="76200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endParaRPr b="0" lang="en-AU" sz="1800" strike="noStrike" u="none">
              <a:solidFill>
                <a:schemeClr val="lt1"/>
              </a:solidFill>
              <a:uFillTx/>
              <a:latin typeface="Gotham Office"/>
            </a:endParaRPr>
          </a:p>
        </p:txBody>
      </p:sp>
      <p:sp>
        <p:nvSpPr>
          <p:cNvPr id="112" name="PlaceHolder 1"/>
          <p:cNvSpPr>
            <a:spLocks noGrp="1"/>
          </p:cNvSpPr>
          <p:nvPr>
            <p:ph/>
          </p:nvPr>
        </p:nvSpPr>
        <p:spPr>
          <a:xfrm>
            <a:off x="838080" y="1325520"/>
            <a:ext cx="10515240" cy="11340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228600" indent="-228600" defTabSz="914400">
              <a:lnSpc>
                <a:spcPct val="10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800" strike="noStrike" u="none">
                <a:solidFill>
                  <a:schemeClr val="dk1"/>
                </a:solidFill>
                <a:uFillTx/>
                <a:latin typeface="Gotham Office"/>
              </a:rPr>
              <a:t>New lines </a:t>
            </a:r>
            <a:r>
              <a:rPr b="1" lang="en-US" sz="2800" strike="noStrike" u="none">
                <a:solidFill>
                  <a:schemeClr val="dk1"/>
                </a:solidFill>
                <a:uFillTx/>
                <a:latin typeface="Gotham Office"/>
              </a:rPr>
              <a:t>cannot</a:t>
            </a:r>
            <a:r>
              <a:rPr b="0" lang="en-US" sz="2800" strike="noStrike" u="none">
                <a:solidFill>
                  <a:schemeClr val="dk1"/>
                </a:solidFill>
                <a:uFillTx/>
                <a:latin typeface="Gotham Office"/>
              </a:rPr>
              <a:t> cross old lines</a:t>
            </a:r>
            <a:endParaRPr b="0" lang="en-US" sz="2800" strike="noStrike" u="none">
              <a:solidFill>
                <a:schemeClr val="dk1"/>
              </a:solidFill>
              <a:uFillTx/>
              <a:latin typeface="Gotham Office"/>
            </a:endParaRPr>
          </a:p>
        </p:txBody>
      </p:sp>
      <p:sp>
        <p:nvSpPr>
          <p:cNvPr id="113" name="Free-form: Shape 5"/>
          <p:cNvSpPr/>
          <p:nvPr/>
        </p:nvSpPr>
        <p:spPr>
          <a:xfrm>
            <a:off x="4422600" y="2634480"/>
            <a:ext cx="1679040" cy="1902240"/>
          </a:xfrm>
          <a:custGeom>
            <a:avLst/>
            <a:gdLst>
              <a:gd name="textAreaLeft" fmla="*/ 0 w 1679040"/>
              <a:gd name="textAreaRight" fmla="*/ 1679400 w 1679040"/>
              <a:gd name="textAreaTop" fmla="*/ 0 h 1902240"/>
              <a:gd name="textAreaBottom" fmla="*/ 1902600 h 1902240"/>
            </a:gdLst>
            <a:ahLst/>
            <a:rect l="textAreaLeft" t="textAreaTop" r="textAreaRight" b="textAreaBottom"/>
            <a:pathLst>
              <a:path w="1679575" h="1902436">
                <a:moveTo>
                  <a:pt x="0" y="1902436"/>
                </a:moveTo>
                <a:cubicBezTo>
                  <a:pt x="442648" y="1478706"/>
                  <a:pt x="411692" y="990682"/>
                  <a:pt x="387350" y="661011"/>
                </a:cubicBezTo>
                <a:cubicBezTo>
                  <a:pt x="363008" y="331340"/>
                  <a:pt x="756179" y="11724"/>
                  <a:pt x="1035050" y="611"/>
                </a:cubicBezTo>
                <a:cubicBezTo>
                  <a:pt x="1313921" y="-10502"/>
                  <a:pt x="1444625" y="130786"/>
                  <a:pt x="1679575" y="346686"/>
                </a:cubicBezTo>
              </a:path>
            </a:pathLst>
          </a:custGeom>
          <a:noFill/>
          <a:ln w="76200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endParaRPr b="0" lang="en-AU" sz="1800" strike="noStrike" u="none">
              <a:solidFill>
                <a:schemeClr val="lt1"/>
              </a:solidFill>
              <a:uFillTx/>
              <a:latin typeface="Gotham Office"/>
            </a:endParaRPr>
          </a:p>
        </p:txBody>
      </p:sp>
      <p:sp>
        <p:nvSpPr>
          <p:cNvPr id="114" name="PlaceHolder 2"/>
          <p:cNvSpPr>
            <a:spLocks noGrp="1"/>
          </p:cNvSpPr>
          <p:nvPr>
            <p:ph type="title"/>
          </p:nvPr>
        </p:nvSpPr>
        <p:spPr>
          <a:xfrm>
            <a:off x="838080" y="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defTabSz="914400">
              <a:lnSpc>
                <a:spcPct val="90000"/>
              </a:lnSpc>
              <a:buNone/>
            </a:pPr>
            <a:r>
              <a:rPr b="1" lang="en-AU" sz="4400" strike="noStrike" u="none">
                <a:solidFill>
                  <a:schemeClr val="dk1"/>
                </a:solidFill>
                <a:uFillTx/>
                <a:latin typeface="Gotham Office"/>
              </a:rPr>
              <a:t>The rules</a:t>
            </a:r>
            <a:endParaRPr b="0" lang="en-US" sz="4400" strike="noStrike" u="none">
              <a:solidFill>
                <a:schemeClr val="dk1"/>
              </a:solidFill>
              <a:uFillTx/>
              <a:latin typeface="Gotham Office"/>
            </a:endParaRPr>
          </a:p>
        </p:txBody>
      </p:sp>
      <p:pic>
        <p:nvPicPr>
          <p:cNvPr id="115" name="Content Placeholder 3" descr=""/>
          <p:cNvPicPr/>
          <p:nvPr/>
        </p:nvPicPr>
        <p:blipFill>
          <a:blip r:embed="rId1"/>
          <a:stretch/>
        </p:blipFill>
        <p:spPr>
          <a:xfrm>
            <a:off x="0" y="6100920"/>
            <a:ext cx="12191760" cy="756720"/>
          </a:xfrm>
          <a:prstGeom prst="rect">
            <a:avLst/>
          </a:prstGeom>
          <a:noFill/>
          <a:ln w="0">
            <a:noFill/>
          </a:ln>
        </p:spPr>
      </p:pic>
      <p:grpSp>
        <p:nvGrpSpPr>
          <p:cNvPr id="116" name="Group 9"/>
          <p:cNvGrpSpPr/>
          <p:nvPr/>
        </p:nvGrpSpPr>
        <p:grpSpPr>
          <a:xfrm>
            <a:off x="3911040" y="4536360"/>
            <a:ext cx="508320" cy="508680"/>
            <a:chOff x="3911040" y="4536360"/>
            <a:chExt cx="508320" cy="508680"/>
          </a:xfrm>
        </p:grpSpPr>
        <p:cxnSp>
          <p:nvCxnSpPr>
            <p:cNvPr id="117" name="Straight Connector 7"/>
            <p:cNvCxnSpPr/>
            <p:nvPr/>
          </p:nvCxnSpPr>
          <p:spPr>
            <a:xfrm>
              <a:off x="3911040" y="4536360"/>
              <a:ext cx="508680" cy="509040"/>
            </a:xfrm>
            <a:prstGeom prst="straightConnector1">
              <a:avLst/>
            </a:prstGeom>
            <a:ln cap="rnd" w="76200">
              <a:solidFill>
                <a:srgbClr val="000000">
                  <a:lumMod val="95000"/>
                  <a:lumOff val="5000"/>
                </a:srgbClr>
              </a:solidFill>
            </a:ln>
          </p:spPr>
        </p:cxnSp>
        <p:cxnSp>
          <p:nvCxnSpPr>
            <p:cNvPr id="118" name="Straight Connector 8"/>
            <p:cNvCxnSpPr/>
            <p:nvPr/>
          </p:nvCxnSpPr>
          <p:spPr>
            <a:xfrm flipH="1">
              <a:off x="3911040" y="4536360"/>
              <a:ext cx="508680" cy="509040"/>
            </a:xfrm>
            <a:prstGeom prst="straightConnector1">
              <a:avLst/>
            </a:prstGeom>
            <a:ln cap="rnd" w="76200">
              <a:solidFill>
                <a:srgbClr val="000000">
                  <a:lumMod val="95000"/>
                  <a:lumOff val="5000"/>
                </a:srgbClr>
              </a:solidFill>
            </a:ln>
          </p:spPr>
        </p:cxnSp>
      </p:grpSp>
      <p:grpSp>
        <p:nvGrpSpPr>
          <p:cNvPr id="119" name="Group 10"/>
          <p:cNvGrpSpPr/>
          <p:nvPr/>
        </p:nvGrpSpPr>
        <p:grpSpPr>
          <a:xfrm>
            <a:off x="6095880" y="2972160"/>
            <a:ext cx="508320" cy="508680"/>
            <a:chOff x="6095880" y="2972160"/>
            <a:chExt cx="508320" cy="508680"/>
          </a:xfrm>
        </p:grpSpPr>
        <p:cxnSp>
          <p:nvCxnSpPr>
            <p:cNvPr id="120" name="Straight Connector 11"/>
            <p:cNvCxnSpPr/>
            <p:nvPr/>
          </p:nvCxnSpPr>
          <p:spPr>
            <a:xfrm>
              <a:off x="6095880" y="2972160"/>
              <a:ext cx="508680" cy="509040"/>
            </a:xfrm>
            <a:prstGeom prst="straightConnector1">
              <a:avLst/>
            </a:prstGeom>
            <a:ln cap="rnd" w="76200">
              <a:solidFill>
                <a:srgbClr val="000000">
                  <a:lumMod val="95000"/>
                  <a:lumOff val="5000"/>
                </a:srgbClr>
              </a:solidFill>
            </a:ln>
          </p:spPr>
        </p:cxnSp>
        <p:cxnSp>
          <p:nvCxnSpPr>
            <p:cNvPr id="121" name="Straight Connector 12"/>
            <p:cNvCxnSpPr/>
            <p:nvPr/>
          </p:nvCxnSpPr>
          <p:spPr>
            <a:xfrm flipH="1">
              <a:off x="6095880" y="2972160"/>
              <a:ext cx="508680" cy="509040"/>
            </a:xfrm>
            <a:prstGeom prst="straightConnector1">
              <a:avLst/>
            </a:prstGeom>
            <a:ln cap="rnd" w="76200">
              <a:solidFill>
                <a:srgbClr val="000000">
                  <a:lumMod val="95000"/>
                  <a:lumOff val="5000"/>
                </a:srgbClr>
              </a:solidFill>
            </a:ln>
          </p:spPr>
        </p:cxnSp>
      </p:grpSp>
      <p:grpSp>
        <p:nvGrpSpPr>
          <p:cNvPr id="122" name="Group 13"/>
          <p:cNvGrpSpPr/>
          <p:nvPr/>
        </p:nvGrpSpPr>
        <p:grpSpPr>
          <a:xfrm>
            <a:off x="8953200" y="4067640"/>
            <a:ext cx="508680" cy="508680"/>
            <a:chOff x="8953200" y="4067640"/>
            <a:chExt cx="508680" cy="508680"/>
          </a:xfrm>
        </p:grpSpPr>
        <p:cxnSp>
          <p:nvCxnSpPr>
            <p:cNvPr id="123" name="Straight Connector 14"/>
            <p:cNvCxnSpPr/>
            <p:nvPr/>
          </p:nvCxnSpPr>
          <p:spPr>
            <a:xfrm>
              <a:off x="8953200" y="4067640"/>
              <a:ext cx="509040" cy="509040"/>
            </a:xfrm>
            <a:prstGeom prst="straightConnector1">
              <a:avLst/>
            </a:prstGeom>
            <a:ln cap="rnd" w="76200">
              <a:solidFill>
                <a:srgbClr val="000000">
                  <a:lumMod val="95000"/>
                  <a:lumOff val="5000"/>
                </a:srgbClr>
              </a:solidFill>
            </a:ln>
          </p:spPr>
        </p:cxnSp>
        <p:cxnSp>
          <p:nvCxnSpPr>
            <p:cNvPr id="124" name="Straight Connector 15"/>
            <p:cNvCxnSpPr/>
            <p:nvPr/>
          </p:nvCxnSpPr>
          <p:spPr>
            <a:xfrm flipH="1">
              <a:off x="8953200" y="4067640"/>
              <a:ext cx="509040" cy="509040"/>
            </a:xfrm>
            <a:prstGeom prst="straightConnector1">
              <a:avLst/>
            </a:prstGeom>
            <a:ln cap="rnd" w="76200">
              <a:solidFill>
                <a:srgbClr val="000000">
                  <a:lumMod val="95000"/>
                  <a:lumOff val="5000"/>
                </a:srgbClr>
              </a:solidFill>
            </a:ln>
          </p:spPr>
        </p:cxnSp>
      </p:grpSp>
      <p:cxnSp>
        <p:nvCxnSpPr>
          <p:cNvPr id="125" name="Straight Connector 19"/>
          <p:cNvCxnSpPr/>
          <p:nvPr/>
        </p:nvCxnSpPr>
        <p:spPr>
          <a:xfrm>
            <a:off x="4460760" y="3023640"/>
            <a:ext cx="700920" cy="162360"/>
          </a:xfrm>
          <a:prstGeom prst="straightConnector1">
            <a:avLst/>
          </a:prstGeom>
          <a:ln cap="rnd" w="76200">
            <a:solidFill>
              <a:srgbClr val="00b050"/>
            </a:solidFill>
          </a:ln>
        </p:spPr>
      </p:cxnSp>
      <p:sp>
        <p:nvSpPr>
          <p:cNvPr id="126" name="Free-form: Shape 21"/>
          <p:cNvSpPr/>
          <p:nvPr/>
        </p:nvSpPr>
        <p:spPr>
          <a:xfrm>
            <a:off x="8820360" y="3972240"/>
            <a:ext cx="1495080" cy="1526040"/>
          </a:xfrm>
          <a:custGeom>
            <a:avLst/>
            <a:gdLst>
              <a:gd name="textAreaLeft" fmla="*/ 0 w 1495080"/>
              <a:gd name="textAreaRight" fmla="*/ 1495440 w 1495080"/>
              <a:gd name="textAreaTop" fmla="*/ 0 h 1526040"/>
              <a:gd name="textAreaBottom" fmla="*/ 1526400 h 1526040"/>
            </a:gdLst>
            <a:ahLst/>
            <a:rect l="textAreaLeft" t="textAreaTop" r="textAreaRight" b="textAreaBottom"/>
            <a:pathLst>
              <a:path w="1495371" h="1526355">
                <a:moveTo>
                  <a:pt x="649991" y="88999"/>
                </a:moveTo>
                <a:cubicBezTo>
                  <a:pt x="1061418" y="-314490"/>
                  <a:pt x="1934808" y="751383"/>
                  <a:pt x="1228635" y="1335980"/>
                </a:cubicBezTo>
                <a:cubicBezTo>
                  <a:pt x="522462" y="1920577"/>
                  <a:pt x="-326321" y="1008955"/>
                  <a:pt x="127704" y="610493"/>
                </a:cubicBezTo>
              </a:path>
            </a:pathLst>
          </a:custGeom>
          <a:noFill/>
          <a:ln w="76200"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endParaRPr b="0" lang="en-AU" sz="1800" strike="noStrike" u="none">
              <a:solidFill>
                <a:schemeClr val="lt1"/>
              </a:solidFill>
              <a:uFillTx/>
              <a:latin typeface="Gotham Office"/>
            </a:endParaRPr>
          </a:p>
        </p:txBody>
      </p:sp>
      <p:cxnSp>
        <p:nvCxnSpPr>
          <p:cNvPr id="127" name="Straight Connector 22"/>
          <p:cNvCxnSpPr/>
          <p:nvPr/>
        </p:nvCxnSpPr>
        <p:spPr>
          <a:xfrm>
            <a:off x="9949680" y="4805640"/>
            <a:ext cx="700920" cy="162720"/>
          </a:xfrm>
          <a:prstGeom prst="straightConnector1">
            <a:avLst/>
          </a:prstGeom>
          <a:ln cap="rnd" w="76200">
            <a:solidFill>
              <a:srgbClr val="0070c0"/>
            </a:solidFill>
          </a:ln>
        </p:spPr>
      </p:cxnSp>
      <p:cxnSp>
        <p:nvCxnSpPr>
          <p:cNvPr id="128" name="Straight Connector 27"/>
          <p:cNvCxnSpPr/>
          <p:nvPr/>
        </p:nvCxnSpPr>
        <p:spPr>
          <a:xfrm flipH="1">
            <a:off x="5399280" y="5255280"/>
            <a:ext cx="214200" cy="686880"/>
          </a:xfrm>
          <a:prstGeom prst="straightConnector1">
            <a:avLst/>
          </a:prstGeom>
          <a:ln cap="rnd" w="76200">
            <a:solidFill>
              <a:srgbClr val="00b050"/>
            </a:solidFill>
          </a:ln>
        </p:spPr>
      </p:cxnSp>
      <p:cxnSp>
        <p:nvCxnSpPr>
          <p:cNvPr id="129" name="Straight Connector 30"/>
          <p:cNvCxnSpPr/>
          <p:nvPr/>
        </p:nvCxnSpPr>
        <p:spPr>
          <a:xfrm>
            <a:off x="5415480" y="4047840"/>
            <a:ext cx="686880" cy="214200"/>
          </a:xfrm>
          <a:prstGeom prst="straightConnector1">
            <a:avLst/>
          </a:prstGeom>
          <a:ln cap="rnd" w="76200">
            <a:solidFill>
              <a:srgbClr val="0070c0"/>
            </a:solidFill>
          </a:ln>
        </p:spPr>
      </p:cxnSp>
      <p:sp>
        <p:nvSpPr>
          <p:cNvPr id="130" name="TextBox 17"/>
          <p:cNvSpPr/>
          <p:nvPr/>
        </p:nvSpPr>
        <p:spPr>
          <a:xfrm>
            <a:off x="5447880" y="2702520"/>
            <a:ext cx="924480" cy="1842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defTabSz="914400">
              <a:lnSpc>
                <a:spcPct val="100000"/>
              </a:lnSpc>
            </a:pPr>
            <a:r>
              <a:rPr b="0" lang="en-AU" sz="11500" strike="noStrike" u="none">
                <a:solidFill>
                  <a:srgbClr val="ff0000">
                    <a:alpha val="75000"/>
                  </a:srgbClr>
                </a:solidFill>
                <a:uFillTx/>
                <a:latin typeface="Wingdings"/>
              </a:rPr>
              <a:t></a:t>
            </a:r>
            <a:endParaRPr b="0" lang="en-AU" sz="115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59" dur="indefinite" restart="never" nodeType="tmRoot">
          <p:childTnLst>
            <p:seq>
              <p:cTn id="60" dur="indefinite" nodeType="mainSeq">
                <p:childTnLst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Free-form: Shape 28"/>
          <p:cNvSpPr/>
          <p:nvPr/>
        </p:nvSpPr>
        <p:spPr>
          <a:xfrm>
            <a:off x="5608080" y="3479760"/>
            <a:ext cx="487440" cy="1796760"/>
          </a:xfrm>
          <a:custGeom>
            <a:avLst/>
            <a:gdLst>
              <a:gd name="textAreaLeft" fmla="*/ 0 w 487440"/>
              <a:gd name="textAreaRight" fmla="*/ 487800 w 487440"/>
              <a:gd name="textAreaTop" fmla="*/ 0 h 1796760"/>
              <a:gd name="textAreaBottom" fmla="*/ 1797120 h 1796760"/>
            </a:gdLst>
            <a:ahLst/>
            <a:rect l="textAreaLeft" t="textAreaTop" r="textAreaRight" b="textAreaBottom"/>
            <a:pathLst>
              <a:path w="484187" h="1797844">
                <a:moveTo>
                  <a:pt x="484187" y="0"/>
                </a:moveTo>
                <a:cubicBezTo>
                  <a:pt x="-32809" y="589756"/>
                  <a:pt x="167746" y="1236663"/>
                  <a:pt x="0" y="1797844"/>
                </a:cubicBezTo>
              </a:path>
            </a:pathLst>
          </a:custGeom>
          <a:noFill/>
          <a:ln w="76200"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endParaRPr b="0" lang="en-AU" sz="1800" strike="noStrike" u="none">
              <a:solidFill>
                <a:schemeClr val="lt1"/>
              </a:solidFill>
              <a:uFillTx/>
              <a:latin typeface="Gotham Office"/>
            </a:endParaRPr>
          </a:p>
        </p:txBody>
      </p:sp>
      <p:sp>
        <p:nvSpPr>
          <p:cNvPr id="132" name="Free-form: Shape 3"/>
          <p:cNvSpPr/>
          <p:nvPr/>
        </p:nvSpPr>
        <p:spPr>
          <a:xfrm>
            <a:off x="6134400" y="4275000"/>
            <a:ext cx="3850920" cy="616320"/>
          </a:xfrm>
          <a:custGeom>
            <a:avLst/>
            <a:gdLst>
              <a:gd name="textAreaLeft" fmla="*/ 0 w 3850920"/>
              <a:gd name="textAreaRight" fmla="*/ 3851280 w 3850920"/>
              <a:gd name="textAreaTop" fmla="*/ 0 h 616320"/>
              <a:gd name="textAreaBottom" fmla="*/ 616680 h 616320"/>
            </a:gdLst>
            <a:ahLst/>
            <a:rect l="textAreaLeft" t="textAreaTop" r="textAreaRight" b="textAreaBottom"/>
            <a:pathLst>
              <a:path w="3851275" h="616791">
                <a:moveTo>
                  <a:pt x="0" y="0"/>
                </a:moveTo>
                <a:cubicBezTo>
                  <a:pt x="512179" y="150052"/>
                  <a:pt x="1509590" y="585657"/>
                  <a:pt x="1993574" y="614562"/>
                </a:cubicBezTo>
                <a:cubicBezTo>
                  <a:pt x="2477558" y="643467"/>
                  <a:pt x="3088217" y="378883"/>
                  <a:pt x="3851275" y="539750"/>
                </a:cubicBezTo>
              </a:path>
            </a:pathLst>
          </a:custGeom>
          <a:noFill/>
          <a:ln cap="rnd" w="76200">
            <a:solidFill>
              <a:srgbClr val="92d050"/>
            </a:solidFill>
            <a:prstDash val="sys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endParaRPr b="0" lang="en-AU" sz="1800" strike="noStrike" u="none">
              <a:solidFill>
                <a:schemeClr val="lt1"/>
              </a:solidFill>
              <a:uFillTx/>
              <a:latin typeface="Gotham Office"/>
            </a:endParaRPr>
          </a:p>
        </p:txBody>
      </p:sp>
      <p:cxnSp>
        <p:nvCxnSpPr>
          <p:cNvPr id="133" name="Straight Connector 6"/>
          <p:cNvCxnSpPr/>
          <p:nvPr/>
        </p:nvCxnSpPr>
        <p:spPr>
          <a:xfrm flipH="1">
            <a:off x="7231680" y="4349160"/>
            <a:ext cx="272160" cy="663480"/>
          </a:xfrm>
          <a:prstGeom prst="straightConnector1">
            <a:avLst/>
          </a:prstGeom>
          <a:ln cap="rnd" w="76200">
            <a:solidFill>
              <a:srgbClr val="92d050"/>
            </a:solidFill>
            <a:prstDash val="sysDash"/>
          </a:ln>
        </p:spPr>
      </p:cxnSp>
      <p:sp>
        <p:nvSpPr>
          <p:cNvPr id="134" name="Free-form: Shape 23"/>
          <p:cNvSpPr/>
          <p:nvPr/>
        </p:nvSpPr>
        <p:spPr>
          <a:xfrm>
            <a:off x="4413600" y="4967640"/>
            <a:ext cx="6597720" cy="971280"/>
          </a:xfrm>
          <a:custGeom>
            <a:avLst/>
            <a:gdLst>
              <a:gd name="textAreaLeft" fmla="*/ 0 w 6597720"/>
              <a:gd name="textAreaRight" fmla="*/ 6598080 w 6597720"/>
              <a:gd name="textAreaTop" fmla="*/ 0 h 971280"/>
              <a:gd name="textAreaBottom" fmla="*/ 971640 h 971280"/>
            </a:gdLst>
            <a:ahLst/>
            <a:rect l="textAreaLeft" t="textAreaTop" r="textAreaRight" b="textAreaBottom"/>
            <a:pathLst>
              <a:path w="1954871" h="779397">
                <a:moveTo>
                  <a:pt x="0" y="56756"/>
                </a:moveTo>
                <a:cubicBezTo>
                  <a:pt x="222360" y="557274"/>
                  <a:pt x="491372" y="660184"/>
                  <a:pt x="792686" y="749661"/>
                </a:cubicBezTo>
                <a:cubicBezTo>
                  <a:pt x="1094000" y="839138"/>
                  <a:pt x="1611897" y="708965"/>
                  <a:pt x="1807887" y="593616"/>
                </a:cubicBezTo>
                <a:cubicBezTo>
                  <a:pt x="2003877" y="478267"/>
                  <a:pt x="1989625" y="97493"/>
                  <a:pt x="1848972" y="0"/>
                </a:cubicBezTo>
              </a:path>
            </a:pathLst>
          </a:custGeom>
          <a:noFill/>
          <a:ln w="76200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endParaRPr b="0" lang="en-AU" sz="1800" strike="noStrike" u="none">
              <a:solidFill>
                <a:schemeClr val="lt1"/>
              </a:solidFill>
              <a:uFillTx/>
              <a:latin typeface="Gotham Office"/>
            </a:endParaRPr>
          </a:p>
        </p:txBody>
      </p:sp>
      <p:sp>
        <p:nvSpPr>
          <p:cNvPr id="135" name="PlaceHolder 1"/>
          <p:cNvSpPr>
            <a:spLocks noGrp="1"/>
          </p:cNvSpPr>
          <p:nvPr>
            <p:ph/>
          </p:nvPr>
        </p:nvSpPr>
        <p:spPr>
          <a:xfrm>
            <a:off x="838080" y="1325520"/>
            <a:ext cx="10515240" cy="11340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228600" indent="-228600" defTabSz="914400">
              <a:lnSpc>
                <a:spcPct val="10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800" strike="noStrike" u="none">
                <a:solidFill>
                  <a:schemeClr val="dk1"/>
                </a:solidFill>
                <a:uFillTx/>
                <a:latin typeface="Gotham Office"/>
              </a:rPr>
              <a:t>New lines </a:t>
            </a:r>
            <a:r>
              <a:rPr b="1" lang="en-US" sz="2800" strike="noStrike" u="none">
                <a:solidFill>
                  <a:schemeClr val="dk1"/>
                </a:solidFill>
                <a:uFillTx/>
                <a:latin typeface="Gotham Office"/>
              </a:rPr>
              <a:t>cannot</a:t>
            </a:r>
            <a:r>
              <a:rPr b="0" lang="en-US" sz="2800" strike="noStrike" u="none">
                <a:solidFill>
                  <a:schemeClr val="dk1"/>
                </a:solidFill>
                <a:uFillTx/>
                <a:latin typeface="Gotham Office"/>
              </a:rPr>
              <a:t> cross old lines</a:t>
            </a:r>
            <a:endParaRPr b="0" lang="en-US" sz="2800" strike="noStrike" u="none">
              <a:solidFill>
                <a:schemeClr val="dk1"/>
              </a:solidFill>
              <a:uFillTx/>
              <a:latin typeface="Gotham Office"/>
            </a:endParaRPr>
          </a:p>
          <a:p>
            <a:pPr indent="0" defTabSz="914400">
              <a:lnSpc>
                <a:spcPct val="100000"/>
              </a:lnSpc>
              <a:spcBef>
                <a:spcPts val="1001"/>
              </a:spcBef>
              <a:buNone/>
            </a:pPr>
            <a:endParaRPr b="0" lang="en-US" sz="2800" strike="noStrike" u="none">
              <a:solidFill>
                <a:schemeClr val="dk1"/>
              </a:solidFill>
              <a:uFillTx/>
              <a:latin typeface="Gotham Office"/>
            </a:endParaRPr>
          </a:p>
        </p:txBody>
      </p:sp>
      <p:sp>
        <p:nvSpPr>
          <p:cNvPr id="136" name="Free-form: Shape 5"/>
          <p:cNvSpPr/>
          <p:nvPr/>
        </p:nvSpPr>
        <p:spPr>
          <a:xfrm>
            <a:off x="4422600" y="2634480"/>
            <a:ext cx="1679040" cy="1902240"/>
          </a:xfrm>
          <a:custGeom>
            <a:avLst/>
            <a:gdLst>
              <a:gd name="textAreaLeft" fmla="*/ 0 w 1679040"/>
              <a:gd name="textAreaRight" fmla="*/ 1679400 w 1679040"/>
              <a:gd name="textAreaTop" fmla="*/ 0 h 1902240"/>
              <a:gd name="textAreaBottom" fmla="*/ 1902600 h 1902240"/>
            </a:gdLst>
            <a:ahLst/>
            <a:rect l="textAreaLeft" t="textAreaTop" r="textAreaRight" b="textAreaBottom"/>
            <a:pathLst>
              <a:path w="1679575" h="1902436">
                <a:moveTo>
                  <a:pt x="0" y="1902436"/>
                </a:moveTo>
                <a:cubicBezTo>
                  <a:pt x="442648" y="1478706"/>
                  <a:pt x="411692" y="990682"/>
                  <a:pt x="387350" y="661011"/>
                </a:cubicBezTo>
                <a:cubicBezTo>
                  <a:pt x="363008" y="331340"/>
                  <a:pt x="756179" y="11724"/>
                  <a:pt x="1035050" y="611"/>
                </a:cubicBezTo>
                <a:cubicBezTo>
                  <a:pt x="1313921" y="-10502"/>
                  <a:pt x="1444625" y="130786"/>
                  <a:pt x="1679575" y="346686"/>
                </a:cubicBezTo>
              </a:path>
            </a:pathLst>
          </a:custGeom>
          <a:noFill/>
          <a:ln w="76200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endParaRPr b="0" lang="en-AU" sz="1800" strike="noStrike" u="none">
              <a:solidFill>
                <a:schemeClr val="lt1"/>
              </a:solidFill>
              <a:uFillTx/>
              <a:latin typeface="Gotham Office"/>
            </a:endParaRPr>
          </a:p>
        </p:txBody>
      </p:sp>
      <p:sp>
        <p:nvSpPr>
          <p:cNvPr id="137" name="PlaceHolder 2"/>
          <p:cNvSpPr>
            <a:spLocks noGrp="1"/>
          </p:cNvSpPr>
          <p:nvPr>
            <p:ph type="title"/>
          </p:nvPr>
        </p:nvSpPr>
        <p:spPr>
          <a:xfrm>
            <a:off x="838080" y="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defTabSz="914400">
              <a:lnSpc>
                <a:spcPct val="90000"/>
              </a:lnSpc>
              <a:buNone/>
            </a:pPr>
            <a:r>
              <a:rPr b="1" lang="en-AU" sz="4400" strike="noStrike" u="none">
                <a:solidFill>
                  <a:schemeClr val="dk1"/>
                </a:solidFill>
                <a:uFillTx/>
                <a:latin typeface="Gotham Office"/>
              </a:rPr>
              <a:t>The rules</a:t>
            </a:r>
            <a:endParaRPr b="0" lang="en-US" sz="4400" strike="noStrike" u="none">
              <a:solidFill>
                <a:schemeClr val="dk1"/>
              </a:solidFill>
              <a:uFillTx/>
              <a:latin typeface="Gotham Office"/>
            </a:endParaRPr>
          </a:p>
        </p:txBody>
      </p:sp>
      <p:pic>
        <p:nvPicPr>
          <p:cNvPr id="138" name="Content Placeholder 3" descr=""/>
          <p:cNvPicPr/>
          <p:nvPr/>
        </p:nvPicPr>
        <p:blipFill>
          <a:blip r:embed="rId1"/>
          <a:stretch/>
        </p:blipFill>
        <p:spPr>
          <a:xfrm>
            <a:off x="0" y="6100920"/>
            <a:ext cx="12191760" cy="756720"/>
          </a:xfrm>
          <a:prstGeom prst="rect">
            <a:avLst/>
          </a:prstGeom>
          <a:noFill/>
          <a:ln w="0">
            <a:noFill/>
          </a:ln>
        </p:spPr>
      </p:pic>
      <p:grpSp>
        <p:nvGrpSpPr>
          <p:cNvPr id="139" name="Group 9"/>
          <p:cNvGrpSpPr/>
          <p:nvPr/>
        </p:nvGrpSpPr>
        <p:grpSpPr>
          <a:xfrm>
            <a:off x="3911040" y="4536360"/>
            <a:ext cx="508320" cy="508680"/>
            <a:chOff x="3911040" y="4536360"/>
            <a:chExt cx="508320" cy="508680"/>
          </a:xfrm>
        </p:grpSpPr>
        <p:cxnSp>
          <p:nvCxnSpPr>
            <p:cNvPr id="140" name="Straight Connector 7"/>
            <p:cNvCxnSpPr/>
            <p:nvPr/>
          </p:nvCxnSpPr>
          <p:spPr>
            <a:xfrm>
              <a:off x="3911040" y="4536360"/>
              <a:ext cx="508680" cy="509040"/>
            </a:xfrm>
            <a:prstGeom prst="straightConnector1">
              <a:avLst/>
            </a:prstGeom>
            <a:ln cap="rnd" w="76200">
              <a:solidFill>
                <a:srgbClr val="000000">
                  <a:lumMod val="95000"/>
                  <a:lumOff val="5000"/>
                </a:srgbClr>
              </a:solidFill>
            </a:ln>
          </p:spPr>
        </p:cxnSp>
        <p:cxnSp>
          <p:nvCxnSpPr>
            <p:cNvPr id="141" name="Straight Connector 8"/>
            <p:cNvCxnSpPr/>
            <p:nvPr/>
          </p:nvCxnSpPr>
          <p:spPr>
            <a:xfrm flipH="1">
              <a:off x="3911040" y="4536360"/>
              <a:ext cx="508680" cy="509040"/>
            </a:xfrm>
            <a:prstGeom prst="straightConnector1">
              <a:avLst/>
            </a:prstGeom>
            <a:ln cap="rnd" w="76200">
              <a:solidFill>
                <a:srgbClr val="000000">
                  <a:lumMod val="95000"/>
                  <a:lumOff val="5000"/>
                </a:srgbClr>
              </a:solidFill>
            </a:ln>
          </p:spPr>
        </p:cxnSp>
      </p:grpSp>
      <p:grpSp>
        <p:nvGrpSpPr>
          <p:cNvPr id="142" name="Group 10"/>
          <p:cNvGrpSpPr/>
          <p:nvPr/>
        </p:nvGrpSpPr>
        <p:grpSpPr>
          <a:xfrm>
            <a:off x="6095880" y="2972160"/>
            <a:ext cx="508320" cy="508680"/>
            <a:chOff x="6095880" y="2972160"/>
            <a:chExt cx="508320" cy="508680"/>
          </a:xfrm>
        </p:grpSpPr>
        <p:cxnSp>
          <p:nvCxnSpPr>
            <p:cNvPr id="143" name="Straight Connector 11"/>
            <p:cNvCxnSpPr/>
            <p:nvPr/>
          </p:nvCxnSpPr>
          <p:spPr>
            <a:xfrm>
              <a:off x="6095880" y="2972160"/>
              <a:ext cx="508680" cy="509040"/>
            </a:xfrm>
            <a:prstGeom prst="straightConnector1">
              <a:avLst/>
            </a:prstGeom>
            <a:ln cap="rnd" w="76200">
              <a:solidFill>
                <a:srgbClr val="000000">
                  <a:lumMod val="95000"/>
                  <a:lumOff val="5000"/>
                </a:srgbClr>
              </a:solidFill>
            </a:ln>
          </p:spPr>
        </p:cxnSp>
        <p:cxnSp>
          <p:nvCxnSpPr>
            <p:cNvPr id="144" name="Straight Connector 12"/>
            <p:cNvCxnSpPr/>
            <p:nvPr/>
          </p:nvCxnSpPr>
          <p:spPr>
            <a:xfrm flipH="1">
              <a:off x="6095880" y="2972160"/>
              <a:ext cx="508680" cy="509040"/>
            </a:xfrm>
            <a:prstGeom prst="straightConnector1">
              <a:avLst/>
            </a:prstGeom>
            <a:ln cap="rnd" w="76200">
              <a:solidFill>
                <a:srgbClr val="000000">
                  <a:lumMod val="95000"/>
                  <a:lumOff val="5000"/>
                </a:srgbClr>
              </a:solidFill>
            </a:ln>
          </p:spPr>
        </p:cxnSp>
      </p:grpSp>
      <p:grpSp>
        <p:nvGrpSpPr>
          <p:cNvPr id="145" name="Group 13"/>
          <p:cNvGrpSpPr/>
          <p:nvPr/>
        </p:nvGrpSpPr>
        <p:grpSpPr>
          <a:xfrm>
            <a:off x="8953200" y="4067640"/>
            <a:ext cx="508680" cy="508680"/>
            <a:chOff x="8953200" y="4067640"/>
            <a:chExt cx="508680" cy="508680"/>
          </a:xfrm>
        </p:grpSpPr>
        <p:cxnSp>
          <p:nvCxnSpPr>
            <p:cNvPr id="146" name="Straight Connector 14"/>
            <p:cNvCxnSpPr/>
            <p:nvPr/>
          </p:nvCxnSpPr>
          <p:spPr>
            <a:xfrm>
              <a:off x="8953200" y="4067640"/>
              <a:ext cx="509040" cy="509040"/>
            </a:xfrm>
            <a:prstGeom prst="straightConnector1">
              <a:avLst/>
            </a:prstGeom>
            <a:ln cap="rnd" w="76200">
              <a:solidFill>
                <a:srgbClr val="000000">
                  <a:lumMod val="95000"/>
                  <a:lumOff val="5000"/>
                </a:srgbClr>
              </a:solidFill>
            </a:ln>
          </p:spPr>
        </p:cxnSp>
        <p:cxnSp>
          <p:nvCxnSpPr>
            <p:cNvPr id="147" name="Straight Connector 15"/>
            <p:cNvCxnSpPr/>
            <p:nvPr/>
          </p:nvCxnSpPr>
          <p:spPr>
            <a:xfrm flipH="1">
              <a:off x="8953200" y="4067640"/>
              <a:ext cx="509040" cy="509040"/>
            </a:xfrm>
            <a:prstGeom prst="straightConnector1">
              <a:avLst/>
            </a:prstGeom>
            <a:ln cap="rnd" w="76200">
              <a:solidFill>
                <a:srgbClr val="000000">
                  <a:lumMod val="95000"/>
                  <a:lumOff val="5000"/>
                </a:srgbClr>
              </a:solidFill>
            </a:ln>
          </p:spPr>
        </p:cxnSp>
      </p:grpSp>
      <p:cxnSp>
        <p:nvCxnSpPr>
          <p:cNvPr id="148" name="Straight Connector 19"/>
          <p:cNvCxnSpPr/>
          <p:nvPr/>
        </p:nvCxnSpPr>
        <p:spPr>
          <a:xfrm>
            <a:off x="4460760" y="3023640"/>
            <a:ext cx="700920" cy="162360"/>
          </a:xfrm>
          <a:prstGeom prst="straightConnector1">
            <a:avLst/>
          </a:prstGeom>
          <a:ln cap="rnd" w="76200">
            <a:solidFill>
              <a:srgbClr val="00b050"/>
            </a:solidFill>
          </a:ln>
        </p:spPr>
      </p:cxnSp>
      <p:sp>
        <p:nvSpPr>
          <p:cNvPr id="149" name="Free-form: Shape 21"/>
          <p:cNvSpPr/>
          <p:nvPr/>
        </p:nvSpPr>
        <p:spPr>
          <a:xfrm>
            <a:off x="8820360" y="3972240"/>
            <a:ext cx="1495080" cy="1526040"/>
          </a:xfrm>
          <a:custGeom>
            <a:avLst/>
            <a:gdLst>
              <a:gd name="textAreaLeft" fmla="*/ 0 w 1495080"/>
              <a:gd name="textAreaRight" fmla="*/ 1495440 w 1495080"/>
              <a:gd name="textAreaTop" fmla="*/ 0 h 1526040"/>
              <a:gd name="textAreaBottom" fmla="*/ 1526400 h 1526040"/>
            </a:gdLst>
            <a:ahLst/>
            <a:rect l="textAreaLeft" t="textAreaTop" r="textAreaRight" b="textAreaBottom"/>
            <a:pathLst>
              <a:path w="1495371" h="1526355">
                <a:moveTo>
                  <a:pt x="649991" y="88999"/>
                </a:moveTo>
                <a:cubicBezTo>
                  <a:pt x="1061418" y="-314490"/>
                  <a:pt x="1934808" y="751383"/>
                  <a:pt x="1228635" y="1335980"/>
                </a:cubicBezTo>
                <a:cubicBezTo>
                  <a:pt x="522462" y="1920577"/>
                  <a:pt x="-326321" y="1008955"/>
                  <a:pt x="127704" y="610493"/>
                </a:cubicBezTo>
              </a:path>
            </a:pathLst>
          </a:custGeom>
          <a:noFill/>
          <a:ln w="76200"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endParaRPr b="0" lang="en-AU" sz="1800" strike="noStrike" u="none">
              <a:solidFill>
                <a:schemeClr val="lt1"/>
              </a:solidFill>
              <a:uFillTx/>
              <a:latin typeface="Gotham Office"/>
            </a:endParaRPr>
          </a:p>
        </p:txBody>
      </p:sp>
      <p:cxnSp>
        <p:nvCxnSpPr>
          <p:cNvPr id="150" name="Straight Connector 22"/>
          <p:cNvCxnSpPr/>
          <p:nvPr/>
        </p:nvCxnSpPr>
        <p:spPr>
          <a:xfrm>
            <a:off x="9949680" y="4805640"/>
            <a:ext cx="700920" cy="162720"/>
          </a:xfrm>
          <a:prstGeom prst="straightConnector1">
            <a:avLst/>
          </a:prstGeom>
          <a:ln cap="rnd" w="76200">
            <a:solidFill>
              <a:srgbClr val="0070c0"/>
            </a:solidFill>
          </a:ln>
        </p:spPr>
      </p:cxnSp>
      <p:cxnSp>
        <p:nvCxnSpPr>
          <p:cNvPr id="151" name="Straight Connector 27"/>
          <p:cNvCxnSpPr/>
          <p:nvPr/>
        </p:nvCxnSpPr>
        <p:spPr>
          <a:xfrm flipH="1">
            <a:off x="5399280" y="5255280"/>
            <a:ext cx="214200" cy="686880"/>
          </a:xfrm>
          <a:prstGeom prst="straightConnector1">
            <a:avLst/>
          </a:prstGeom>
          <a:ln cap="rnd" w="76200">
            <a:solidFill>
              <a:srgbClr val="00b050"/>
            </a:solidFill>
          </a:ln>
        </p:spPr>
      </p:cxnSp>
      <p:cxnSp>
        <p:nvCxnSpPr>
          <p:cNvPr id="152" name="Straight Connector 30"/>
          <p:cNvCxnSpPr/>
          <p:nvPr/>
        </p:nvCxnSpPr>
        <p:spPr>
          <a:xfrm>
            <a:off x="5415480" y="4047840"/>
            <a:ext cx="686880" cy="214200"/>
          </a:xfrm>
          <a:prstGeom prst="straightConnector1">
            <a:avLst/>
          </a:prstGeom>
          <a:ln cap="rnd" w="76200">
            <a:solidFill>
              <a:srgbClr val="0070c0"/>
            </a:solidFill>
          </a:ln>
        </p:spPr>
      </p:cxnSp>
      <p:sp>
        <p:nvSpPr>
          <p:cNvPr id="153" name="TextBox 17"/>
          <p:cNvSpPr/>
          <p:nvPr/>
        </p:nvSpPr>
        <p:spPr>
          <a:xfrm>
            <a:off x="8295480" y="3953160"/>
            <a:ext cx="924480" cy="1842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defTabSz="914400">
              <a:lnSpc>
                <a:spcPct val="100000"/>
              </a:lnSpc>
            </a:pPr>
            <a:r>
              <a:rPr b="0" lang="en-AU" sz="11500" strike="noStrike" u="none">
                <a:solidFill>
                  <a:srgbClr val="ff0000">
                    <a:alpha val="75000"/>
                  </a:srgbClr>
                </a:solidFill>
                <a:uFillTx/>
                <a:latin typeface="Wingdings"/>
              </a:rPr>
              <a:t></a:t>
            </a:r>
            <a:endParaRPr b="0" lang="en-AU" sz="115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75" dur="indefinite" restart="never" nodeType="tmRoot">
          <p:childTnLst>
            <p:seq>
              <p:cTn id="76" dur="indefinite" nodeType="mainSeq">
                <p:childTnLst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PlaceHolder 1"/>
          <p:cNvSpPr>
            <a:spLocks noGrp="1"/>
          </p:cNvSpPr>
          <p:nvPr>
            <p:ph/>
          </p:nvPr>
        </p:nvSpPr>
        <p:spPr>
          <a:xfrm>
            <a:off x="838080" y="1325520"/>
            <a:ext cx="10515240" cy="11340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rmAutofit/>
          </a:bodyPr>
          <a:p>
            <a:pPr marL="228600" indent="-228600" defTabSz="914400">
              <a:lnSpc>
                <a:spcPct val="10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800" strike="noStrike" u="none">
                <a:solidFill>
                  <a:schemeClr val="dk1"/>
                </a:solidFill>
                <a:uFillTx/>
                <a:latin typeface="Gotham Office"/>
              </a:rPr>
              <a:t>New lines </a:t>
            </a:r>
            <a:r>
              <a:rPr b="1" lang="en-US" sz="2800" strike="noStrike" u="none">
                <a:solidFill>
                  <a:schemeClr val="dk1"/>
                </a:solidFill>
                <a:uFillTx/>
                <a:latin typeface="Gotham Office"/>
              </a:rPr>
              <a:t>cannot</a:t>
            </a:r>
            <a:r>
              <a:rPr b="0" lang="en-US" sz="2800" strike="noStrike" u="none">
                <a:solidFill>
                  <a:schemeClr val="dk1"/>
                </a:solidFill>
                <a:uFillTx/>
                <a:latin typeface="Gotham Office"/>
              </a:rPr>
              <a:t> cross old lines</a:t>
            </a:r>
            <a:endParaRPr b="0" lang="en-US" sz="2800" strike="noStrike" u="none">
              <a:solidFill>
                <a:schemeClr val="dk1"/>
              </a:solidFill>
              <a:uFillTx/>
              <a:latin typeface="Gotham Office"/>
            </a:endParaRPr>
          </a:p>
          <a:p>
            <a:pPr marL="228600" indent="-228600" defTabSz="914400">
              <a:lnSpc>
                <a:spcPct val="10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800" strike="noStrike" u="none">
                <a:solidFill>
                  <a:schemeClr val="dk1"/>
                </a:solidFill>
                <a:uFillTx/>
                <a:latin typeface="Gotham Office"/>
              </a:rPr>
              <a:t>Whoever makes the </a:t>
            </a:r>
            <a:r>
              <a:rPr b="1" lang="en-US" sz="2800" strike="noStrike" u="none">
                <a:solidFill>
                  <a:schemeClr val="dk1"/>
                </a:solidFill>
                <a:uFillTx/>
                <a:latin typeface="Gotham Office"/>
              </a:rPr>
              <a:t>last </a:t>
            </a:r>
            <a:r>
              <a:rPr b="0" lang="en-US" sz="2800" strike="noStrike" u="none">
                <a:solidFill>
                  <a:schemeClr val="dk1"/>
                </a:solidFill>
                <a:uFillTx/>
                <a:latin typeface="Gotham Office"/>
              </a:rPr>
              <a:t>move is the winner!</a:t>
            </a:r>
            <a:endParaRPr b="0" lang="en-US" sz="2800" strike="noStrike" u="none">
              <a:solidFill>
                <a:schemeClr val="dk1"/>
              </a:solidFill>
              <a:uFillTx/>
              <a:latin typeface="Gotham Office"/>
            </a:endParaRPr>
          </a:p>
        </p:txBody>
      </p:sp>
      <p:sp>
        <p:nvSpPr>
          <p:cNvPr id="155" name="PlaceHolder 2"/>
          <p:cNvSpPr>
            <a:spLocks noGrp="1"/>
          </p:cNvSpPr>
          <p:nvPr>
            <p:ph type="title"/>
          </p:nvPr>
        </p:nvSpPr>
        <p:spPr>
          <a:xfrm>
            <a:off x="838080" y="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defTabSz="914400">
              <a:lnSpc>
                <a:spcPct val="90000"/>
              </a:lnSpc>
              <a:buNone/>
            </a:pPr>
            <a:r>
              <a:rPr b="1" lang="en-AU" sz="4400" strike="noStrike" u="none">
                <a:solidFill>
                  <a:schemeClr val="dk1"/>
                </a:solidFill>
                <a:uFillTx/>
                <a:latin typeface="Gotham Office"/>
              </a:rPr>
              <a:t>The rules</a:t>
            </a:r>
            <a:endParaRPr b="0" lang="en-US" sz="4400" strike="noStrike" u="none">
              <a:solidFill>
                <a:schemeClr val="dk1"/>
              </a:solidFill>
              <a:uFillTx/>
              <a:latin typeface="Gotham Office"/>
            </a:endParaRPr>
          </a:p>
        </p:txBody>
      </p:sp>
      <p:pic>
        <p:nvPicPr>
          <p:cNvPr id="156" name="Content Placeholder 3" descr=""/>
          <p:cNvPicPr/>
          <p:nvPr/>
        </p:nvPicPr>
        <p:blipFill>
          <a:blip r:embed="rId1"/>
          <a:stretch/>
        </p:blipFill>
        <p:spPr>
          <a:xfrm>
            <a:off x="0" y="6100920"/>
            <a:ext cx="12191760" cy="756720"/>
          </a:xfrm>
          <a:prstGeom prst="rect">
            <a:avLst/>
          </a:prstGeom>
          <a:noFill/>
          <a:ln w="0">
            <a:noFill/>
          </a:ln>
        </p:spPr>
      </p:pic>
      <p:grpSp>
        <p:nvGrpSpPr>
          <p:cNvPr id="157" name="Group 16"/>
          <p:cNvGrpSpPr/>
          <p:nvPr/>
        </p:nvGrpSpPr>
        <p:grpSpPr>
          <a:xfrm>
            <a:off x="3911040" y="2634480"/>
            <a:ext cx="7100280" cy="3307320"/>
            <a:chOff x="3911040" y="2634480"/>
            <a:chExt cx="7100280" cy="3307320"/>
          </a:xfrm>
        </p:grpSpPr>
        <p:sp>
          <p:nvSpPr>
            <p:cNvPr id="158" name="Free-form: Shape 28"/>
            <p:cNvSpPr/>
            <p:nvPr/>
          </p:nvSpPr>
          <p:spPr>
            <a:xfrm>
              <a:off x="5608080" y="3479760"/>
              <a:ext cx="487440" cy="1796760"/>
            </a:xfrm>
            <a:custGeom>
              <a:avLst/>
              <a:gdLst>
                <a:gd name="textAreaLeft" fmla="*/ 0 w 487440"/>
                <a:gd name="textAreaRight" fmla="*/ 487800 w 487440"/>
                <a:gd name="textAreaTop" fmla="*/ 0 h 1796760"/>
                <a:gd name="textAreaBottom" fmla="*/ 1797120 h 1796760"/>
              </a:gdLst>
              <a:ahLst/>
              <a:rect l="textAreaLeft" t="textAreaTop" r="textAreaRight" b="textAreaBottom"/>
              <a:pathLst>
                <a:path w="484187" h="1797844">
                  <a:moveTo>
                    <a:pt x="484187" y="0"/>
                  </a:moveTo>
                  <a:cubicBezTo>
                    <a:pt x="-32809" y="589756"/>
                    <a:pt x="167746" y="1236663"/>
                    <a:pt x="0" y="1797844"/>
                  </a:cubicBezTo>
                </a:path>
              </a:pathLst>
            </a:custGeom>
            <a:noFill/>
            <a:ln w="76200">
              <a:solidFill>
                <a:srgbClr val="0070c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sp>
          <p:nvSpPr>
            <p:cNvPr id="159" name="Free-form: Shape 23"/>
            <p:cNvSpPr/>
            <p:nvPr/>
          </p:nvSpPr>
          <p:spPr>
            <a:xfrm>
              <a:off x="4413600" y="4967640"/>
              <a:ext cx="6597720" cy="971280"/>
            </a:xfrm>
            <a:custGeom>
              <a:avLst/>
              <a:gdLst>
                <a:gd name="textAreaLeft" fmla="*/ 0 w 6597720"/>
                <a:gd name="textAreaRight" fmla="*/ 6598080 w 6597720"/>
                <a:gd name="textAreaTop" fmla="*/ 0 h 971280"/>
                <a:gd name="textAreaBottom" fmla="*/ 971640 h 971280"/>
              </a:gdLst>
              <a:ahLst/>
              <a:rect l="textAreaLeft" t="textAreaTop" r="textAreaRight" b="textAreaBottom"/>
              <a:pathLst>
                <a:path w="1954871" h="779397">
                  <a:moveTo>
                    <a:pt x="0" y="56756"/>
                  </a:moveTo>
                  <a:cubicBezTo>
                    <a:pt x="222360" y="557274"/>
                    <a:pt x="491372" y="660184"/>
                    <a:pt x="792686" y="749661"/>
                  </a:cubicBezTo>
                  <a:cubicBezTo>
                    <a:pt x="1094000" y="839138"/>
                    <a:pt x="1611897" y="708965"/>
                    <a:pt x="1807887" y="593616"/>
                  </a:cubicBezTo>
                  <a:cubicBezTo>
                    <a:pt x="2003877" y="478267"/>
                    <a:pt x="1989625" y="97493"/>
                    <a:pt x="1848972" y="0"/>
                  </a:cubicBezTo>
                </a:path>
              </a:pathLst>
            </a:custGeom>
            <a:noFill/>
            <a:ln w="76200">
              <a:solidFill>
                <a:srgbClr val="00b05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sp>
          <p:nvSpPr>
            <p:cNvPr id="160" name="Free-form: Shape 5"/>
            <p:cNvSpPr/>
            <p:nvPr/>
          </p:nvSpPr>
          <p:spPr>
            <a:xfrm>
              <a:off x="4422600" y="2634480"/>
              <a:ext cx="1679040" cy="1902240"/>
            </a:xfrm>
            <a:custGeom>
              <a:avLst/>
              <a:gdLst>
                <a:gd name="textAreaLeft" fmla="*/ 0 w 1679040"/>
                <a:gd name="textAreaRight" fmla="*/ 1679400 w 1679040"/>
                <a:gd name="textAreaTop" fmla="*/ 0 h 1902240"/>
                <a:gd name="textAreaBottom" fmla="*/ 1902600 h 1902240"/>
              </a:gdLst>
              <a:ahLst/>
              <a:rect l="textAreaLeft" t="textAreaTop" r="textAreaRight" b="textAreaBottom"/>
              <a:pathLst>
                <a:path w="1679575" h="1902436">
                  <a:moveTo>
                    <a:pt x="0" y="1902436"/>
                  </a:moveTo>
                  <a:cubicBezTo>
                    <a:pt x="442648" y="1478706"/>
                    <a:pt x="411692" y="990682"/>
                    <a:pt x="387350" y="661011"/>
                  </a:cubicBezTo>
                  <a:cubicBezTo>
                    <a:pt x="363008" y="331340"/>
                    <a:pt x="756179" y="11724"/>
                    <a:pt x="1035050" y="611"/>
                  </a:cubicBezTo>
                  <a:cubicBezTo>
                    <a:pt x="1313921" y="-10502"/>
                    <a:pt x="1444625" y="130786"/>
                    <a:pt x="1679575" y="346686"/>
                  </a:cubicBezTo>
                </a:path>
              </a:pathLst>
            </a:custGeom>
            <a:noFill/>
            <a:ln w="76200">
              <a:solidFill>
                <a:srgbClr val="00b05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grpSp>
          <p:nvGrpSpPr>
            <p:cNvPr id="161" name="Group 9"/>
            <p:cNvGrpSpPr/>
            <p:nvPr/>
          </p:nvGrpSpPr>
          <p:grpSpPr>
            <a:xfrm>
              <a:off x="3911040" y="4536360"/>
              <a:ext cx="508320" cy="508680"/>
              <a:chOff x="3911040" y="4536360"/>
              <a:chExt cx="508320" cy="508680"/>
            </a:xfrm>
          </p:grpSpPr>
          <p:cxnSp>
            <p:nvCxnSpPr>
              <p:cNvPr id="162" name="Straight Connector 7"/>
              <p:cNvCxnSpPr/>
              <p:nvPr/>
            </p:nvCxnSpPr>
            <p:spPr>
              <a:xfrm>
                <a:off x="3911040" y="4536360"/>
                <a:ext cx="508680" cy="509040"/>
              </a:xfrm>
              <a:prstGeom prst="straightConnector1">
                <a:avLst/>
              </a:prstGeom>
              <a:ln cap="rnd" w="76200">
                <a:solidFill>
                  <a:srgbClr val="000000">
                    <a:lumMod val="95000"/>
                    <a:lumOff val="5000"/>
                  </a:srgbClr>
                </a:solidFill>
              </a:ln>
            </p:spPr>
          </p:cxnSp>
          <p:cxnSp>
            <p:nvCxnSpPr>
              <p:cNvPr id="163" name="Straight Connector 8"/>
              <p:cNvCxnSpPr/>
              <p:nvPr/>
            </p:nvCxnSpPr>
            <p:spPr>
              <a:xfrm flipH="1">
                <a:off x="3911040" y="4536360"/>
                <a:ext cx="508680" cy="509040"/>
              </a:xfrm>
              <a:prstGeom prst="straightConnector1">
                <a:avLst/>
              </a:prstGeom>
              <a:ln cap="rnd" w="76200">
                <a:solidFill>
                  <a:srgbClr val="000000">
                    <a:lumMod val="95000"/>
                    <a:lumOff val="5000"/>
                  </a:srgbClr>
                </a:solidFill>
              </a:ln>
            </p:spPr>
          </p:cxnSp>
        </p:grpSp>
        <p:grpSp>
          <p:nvGrpSpPr>
            <p:cNvPr id="164" name="Group 10"/>
            <p:cNvGrpSpPr/>
            <p:nvPr/>
          </p:nvGrpSpPr>
          <p:grpSpPr>
            <a:xfrm>
              <a:off x="6095880" y="2972160"/>
              <a:ext cx="508320" cy="508680"/>
              <a:chOff x="6095880" y="2972160"/>
              <a:chExt cx="508320" cy="508680"/>
            </a:xfrm>
          </p:grpSpPr>
          <p:cxnSp>
            <p:nvCxnSpPr>
              <p:cNvPr id="165" name="Straight Connector 11"/>
              <p:cNvCxnSpPr/>
              <p:nvPr/>
            </p:nvCxnSpPr>
            <p:spPr>
              <a:xfrm>
                <a:off x="6095880" y="2972160"/>
                <a:ext cx="508680" cy="509040"/>
              </a:xfrm>
              <a:prstGeom prst="straightConnector1">
                <a:avLst/>
              </a:prstGeom>
              <a:ln cap="rnd" w="76200">
                <a:solidFill>
                  <a:srgbClr val="000000">
                    <a:lumMod val="95000"/>
                    <a:lumOff val="5000"/>
                  </a:srgbClr>
                </a:solidFill>
              </a:ln>
            </p:spPr>
          </p:cxnSp>
          <p:cxnSp>
            <p:nvCxnSpPr>
              <p:cNvPr id="166" name="Straight Connector 12"/>
              <p:cNvCxnSpPr/>
              <p:nvPr/>
            </p:nvCxnSpPr>
            <p:spPr>
              <a:xfrm flipH="1">
                <a:off x="6095880" y="2972160"/>
                <a:ext cx="508680" cy="509040"/>
              </a:xfrm>
              <a:prstGeom prst="straightConnector1">
                <a:avLst/>
              </a:prstGeom>
              <a:ln cap="rnd" w="76200">
                <a:solidFill>
                  <a:srgbClr val="000000">
                    <a:lumMod val="95000"/>
                    <a:lumOff val="5000"/>
                  </a:srgbClr>
                </a:solidFill>
              </a:ln>
            </p:spPr>
          </p:cxnSp>
        </p:grpSp>
        <p:grpSp>
          <p:nvGrpSpPr>
            <p:cNvPr id="167" name="Group 13"/>
            <p:cNvGrpSpPr/>
            <p:nvPr/>
          </p:nvGrpSpPr>
          <p:grpSpPr>
            <a:xfrm>
              <a:off x="8953200" y="4067640"/>
              <a:ext cx="508680" cy="508680"/>
              <a:chOff x="8953200" y="4067640"/>
              <a:chExt cx="508680" cy="508680"/>
            </a:xfrm>
          </p:grpSpPr>
          <p:cxnSp>
            <p:nvCxnSpPr>
              <p:cNvPr id="168" name="Straight Connector 14"/>
              <p:cNvCxnSpPr/>
              <p:nvPr/>
            </p:nvCxnSpPr>
            <p:spPr>
              <a:xfrm>
                <a:off x="8953200" y="4067640"/>
                <a:ext cx="509040" cy="509040"/>
              </a:xfrm>
              <a:prstGeom prst="straightConnector1">
                <a:avLst/>
              </a:prstGeom>
              <a:ln cap="rnd" w="76200">
                <a:solidFill>
                  <a:srgbClr val="000000">
                    <a:lumMod val="95000"/>
                    <a:lumOff val="5000"/>
                  </a:srgbClr>
                </a:solidFill>
              </a:ln>
            </p:spPr>
          </p:cxnSp>
          <p:cxnSp>
            <p:nvCxnSpPr>
              <p:cNvPr id="169" name="Straight Connector 15"/>
              <p:cNvCxnSpPr/>
              <p:nvPr/>
            </p:nvCxnSpPr>
            <p:spPr>
              <a:xfrm flipH="1">
                <a:off x="8953200" y="4067640"/>
                <a:ext cx="509040" cy="509040"/>
              </a:xfrm>
              <a:prstGeom prst="straightConnector1">
                <a:avLst/>
              </a:prstGeom>
              <a:ln cap="rnd" w="76200">
                <a:solidFill>
                  <a:srgbClr val="000000">
                    <a:lumMod val="95000"/>
                    <a:lumOff val="5000"/>
                  </a:srgbClr>
                </a:solidFill>
              </a:ln>
            </p:spPr>
          </p:cxnSp>
        </p:grpSp>
        <p:cxnSp>
          <p:nvCxnSpPr>
            <p:cNvPr id="170" name="Straight Connector 19"/>
            <p:cNvCxnSpPr/>
            <p:nvPr/>
          </p:nvCxnSpPr>
          <p:spPr>
            <a:xfrm>
              <a:off x="4460760" y="3023640"/>
              <a:ext cx="700920" cy="162360"/>
            </a:xfrm>
            <a:prstGeom prst="straightConnector1">
              <a:avLst/>
            </a:prstGeom>
            <a:ln cap="rnd" w="76200">
              <a:solidFill>
                <a:srgbClr val="00b050"/>
              </a:solidFill>
            </a:ln>
          </p:spPr>
        </p:cxnSp>
        <p:sp>
          <p:nvSpPr>
            <p:cNvPr id="171" name="Free-form: Shape 21"/>
            <p:cNvSpPr/>
            <p:nvPr/>
          </p:nvSpPr>
          <p:spPr>
            <a:xfrm>
              <a:off x="8820360" y="3972240"/>
              <a:ext cx="1495080" cy="1526040"/>
            </a:xfrm>
            <a:custGeom>
              <a:avLst/>
              <a:gdLst>
                <a:gd name="textAreaLeft" fmla="*/ 0 w 1495080"/>
                <a:gd name="textAreaRight" fmla="*/ 1495440 w 1495080"/>
                <a:gd name="textAreaTop" fmla="*/ 0 h 1526040"/>
                <a:gd name="textAreaBottom" fmla="*/ 1526400 h 1526040"/>
              </a:gdLst>
              <a:ahLst/>
              <a:rect l="textAreaLeft" t="textAreaTop" r="textAreaRight" b="textAreaBottom"/>
              <a:pathLst>
                <a:path w="1495371" h="1526355">
                  <a:moveTo>
                    <a:pt x="649991" y="88999"/>
                  </a:moveTo>
                  <a:cubicBezTo>
                    <a:pt x="1061418" y="-314490"/>
                    <a:pt x="1934808" y="751383"/>
                    <a:pt x="1228635" y="1335980"/>
                  </a:cubicBezTo>
                  <a:cubicBezTo>
                    <a:pt x="522462" y="1920577"/>
                    <a:pt x="-326321" y="1008955"/>
                    <a:pt x="127704" y="610493"/>
                  </a:cubicBezTo>
                </a:path>
              </a:pathLst>
            </a:custGeom>
            <a:noFill/>
            <a:ln w="76200">
              <a:solidFill>
                <a:srgbClr val="0070c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cxnSp>
          <p:nvCxnSpPr>
            <p:cNvPr id="172" name="Straight Connector 22"/>
            <p:cNvCxnSpPr/>
            <p:nvPr/>
          </p:nvCxnSpPr>
          <p:spPr>
            <a:xfrm>
              <a:off x="9949680" y="4805640"/>
              <a:ext cx="700920" cy="162720"/>
            </a:xfrm>
            <a:prstGeom prst="straightConnector1">
              <a:avLst/>
            </a:prstGeom>
            <a:ln cap="rnd" w="76200">
              <a:solidFill>
                <a:srgbClr val="0070c0"/>
              </a:solidFill>
            </a:ln>
          </p:spPr>
        </p:cxnSp>
        <p:cxnSp>
          <p:nvCxnSpPr>
            <p:cNvPr id="173" name="Straight Connector 27"/>
            <p:cNvCxnSpPr/>
            <p:nvPr/>
          </p:nvCxnSpPr>
          <p:spPr>
            <a:xfrm flipH="1">
              <a:off x="5399280" y="5255280"/>
              <a:ext cx="214200" cy="686880"/>
            </a:xfrm>
            <a:prstGeom prst="straightConnector1">
              <a:avLst/>
            </a:prstGeom>
            <a:ln cap="rnd" w="76200">
              <a:solidFill>
                <a:srgbClr val="00b050"/>
              </a:solidFill>
            </a:ln>
          </p:spPr>
        </p:cxnSp>
        <p:cxnSp>
          <p:nvCxnSpPr>
            <p:cNvPr id="174" name="Straight Connector 30"/>
            <p:cNvCxnSpPr/>
            <p:nvPr/>
          </p:nvCxnSpPr>
          <p:spPr>
            <a:xfrm>
              <a:off x="5415480" y="4047840"/>
              <a:ext cx="686880" cy="214200"/>
            </a:xfrm>
            <a:prstGeom prst="straightConnector1">
              <a:avLst/>
            </a:prstGeom>
            <a:ln cap="rnd" w="76200">
              <a:solidFill>
                <a:srgbClr val="0070c0"/>
              </a:solidFill>
            </a:ln>
          </p:spPr>
        </p:cxnSp>
      </p:grp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87" dur="indefinite" restart="never" nodeType="tmRoot">
          <p:childTnLst>
            <p:seq>
              <p:cTn id="88" dur="indefinite" nodeType="mainSeq">
                <p:childTnLst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PlaceHolder 1"/>
          <p:cNvSpPr>
            <a:spLocks noGrp="1"/>
          </p:cNvSpPr>
          <p:nvPr>
            <p:ph type="title"/>
          </p:nvPr>
        </p:nvSpPr>
        <p:spPr>
          <a:xfrm>
            <a:off x="838080" y="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defTabSz="914400">
              <a:lnSpc>
                <a:spcPct val="90000"/>
              </a:lnSpc>
              <a:buNone/>
            </a:pPr>
            <a:r>
              <a:rPr b="1" lang="en-AU" sz="4400" strike="noStrike" u="none">
                <a:solidFill>
                  <a:schemeClr val="dk1"/>
                </a:solidFill>
                <a:uFillTx/>
                <a:latin typeface="Gotham Office"/>
              </a:rPr>
              <a:t>Your task</a:t>
            </a:r>
            <a:endParaRPr b="0" lang="en-US" sz="4400" strike="noStrike" u="none">
              <a:solidFill>
                <a:schemeClr val="dk1"/>
              </a:solidFill>
              <a:uFillTx/>
              <a:latin typeface="Gotham Office"/>
            </a:endParaRPr>
          </a:p>
        </p:txBody>
      </p:sp>
      <p:sp>
        <p:nvSpPr>
          <p:cNvPr id="176" name="PlaceHolder 2"/>
          <p:cNvSpPr>
            <a:spLocks noGrp="1"/>
          </p:cNvSpPr>
          <p:nvPr>
            <p:ph/>
          </p:nvPr>
        </p:nvSpPr>
        <p:spPr>
          <a:xfrm>
            <a:off x="838080" y="1325520"/>
            <a:ext cx="10515240" cy="48596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228600" indent="-228600" defTabSz="914400">
              <a:lnSpc>
                <a:spcPct val="10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800" strike="noStrike" u="none">
                <a:solidFill>
                  <a:schemeClr val="dk1"/>
                </a:solidFill>
                <a:uFillTx/>
                <a:latin typeface="Gotham Office"/>
              </a:rPr>
              <a:t>Play the game several times</a:t>
            </a:r>
            <a:endParaRPr b="0" lang="en-US" sz="2800" strike="noStrike" u="none">
              <a:solidFill>
                <a:schemeClr val="dk1"/>
              </a:solidFill>
              <a:uFillTx/>
              <a:latin typeface="Gotham Office"/>
            </a:endParaRPr>
          </a:p>
          <a:p>
            <a:pPr marL="228600" indent="-228600" defTabSz="914400">
              <a:lnSpc>
                <a:spcPct val="10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800" strike="noStrike" u="none">
                <a:solidFill>
                  <a:schemeClr val="dk1"/>
                </a:solidFill>
                <a:uFillTx/>
                <a:latin typeface="Gotham Office"/>
              </a:rPr>
              <a:t>Vary the number of crosses</a:t>
            </a:r>
            <a:br>
              <a:rPr sz="2800"/>
            </a:br>
            <a:r>
              <a:rPr b="0" lang="en-US" sz="2800" strike="noStrike" u="none">
                <a:solidFill>
                  <a:schemeClr val="dk1"/>
                </a:solidFill>
                <a:uFillTx/>
                <a:latin typeface="Gotham Office"/>
              </a:rPr>
              <a:t>at the start of the game</a:t>
            </a:r>
            <a:endParaRPr b="0" lang="en-US" sz="2800" strike="noStrike" u="none">
              <a:solidFill>
                <a:schemeClr val="dk1"/>
              </a:solidFill>
              <a:uFillTx/>
              <a:latin typeface="Gotham Office"/>
            </a:endParaRPr>
          </a:p>
          <a:p>
            <a:pPr marL="228600" indent="-228600" defTabSz="914400">
              <a:lnSpc>
                <a:spcPct val="10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800" strike="noStrike" u="none">
                <a:solidFill>
                  <a:schemeClr val="dk1"/>
                </a:solidFill>
                <a:uFillTx/>
                <a:latin typeface="Gotham Office"/>
              </a:rPr>
              <a:t>Who wins?</a:t>
            </a:r>
            <a:endParaRPr b="0" lang="en-US" sz="2800" strike="noStrike" u="none">
              <a:solidFill>
                <a:schemeClr val="dk1"/>
              </a:solidFill>
              <a:uFillTx/>
              <a:latin typeface="Gotham Office"/>
            </a:endParaRPr>
          </a:p>
          <a:p>
            <a:pPr marL="228600" indent="-228600" defTabSz="914400">
              <a:lnSpc>
                <a:spcPct val="10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800" strike="noStrike" u="none">
                <a:solidFill>
                  <a:schemeClr val="dk1"/>
                </a:solidFill>
                <a:uFillTx/>
                <a:latin typeface="Gotham Office"/>
              </a:rPr>
              <a:t>Is there a strategy?</a:t>
            </a:r>
            <a:endParaRPr b="0" lang="en-US" sz="2800" strike="noStrike" u="none">
              <a:solidFill>
                <a:schemeClr val="dk1"/>
              </a:solidFill>
              <a:uFillTx/>
              <a:latin typeface="Gotham Office"/>
            </a:endParaRPr>
          </a:p>
          <a:p>
            <a:pPr marL="228600" indent="-228600" defTabSz="914400">
              <a:lnSpc>
                <a:spcPct val="10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800" strike="noStrike" u="none">
                <a:solidFill>
                  <a:schemeClr val="dk1"/>
                </a:solidFill>
                <a:uFillTx/>
                <a:latin typeface="Gotham Office"/>
              </a:rPr>
              <a:t>Does the strategy depend on the number of crosses?</a:t>
            </a:r>
            <a:endParaRPr b="0" lang="en-US" sz="2800" strike="noStrike" u="none">
              <a:solidFill>
                <a:schemeClr val="dk1"/>
              </a:solidFill>
              <a:uFillTx/>
              <a:latin typeface="Gotham Office"/>
            </a:endParaRPr>
          </a:p>
          <a:p>
            <a:pPr marL="228600" indent="-228600" defTabSz="914400">
              <a:lnSpc>
                <a:spcPct val="10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800" strike="noStrike" u="none">
                <a:solidFill>
                  <a:schemeClr val="dk1"/>
                </a:solidFill>
                <a:uFillTx/>
                <a:latin typeface="Gotham Office"/>
              </a:rPr>
              <a:t>Does the strategy depend on who starts?</a:t>
            </a:r>
            <a:endParaRPr b="0" lang="en-US" sz="2800" strike="noStrike" u="none">
              <a:solidFill>
                <a:schemeClr val="dk1"/>
              </a:solidFill>
              <a:uFillTx/>
              <a:latin typeface="Gotham Office"/>
            </a:endParaRPr>
          </a:p>
          <a:p>
            <a:pPr marL="228600" indent="-228600" defTabSz="914400">
              <a:lnSpc>
                <a:spcPct val="10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800" strike="noStrike" u="none">
                <a:solidFill>
                  <a:schemeClr val="dk1"/>
                </a:solidFill>
                <a:uFillTx/>
                <a:latin typeface="Gotham Office"/>
              </a:rPr>
              <a:t>Does the strategy depend on the number of players?</a:t>
            </a:r>
            <a:endParaRPr b="0" lang="en-US" sz="2800" strike="noStrike" u="none">
              <a:solidFill>
                <a:schemeClr val="dk1"/>
              </a:solidFill>
              <a:uFillTx/>
              <a:latin typeface="Gotham Office"/>
            </a:endParaRPr>
          </a:p>
          <a:p>
            <a:pPr indent="0" defTabSz="914400">
              <a:lnSpc>
                <a:spcPct val="100000"/>
              </a:lnSpc>
              <a:spcBef>
                <a:spcPts val="1001"/>
              </a:spcBef>
              <a:buNone/>
            </a:pPr>
            <a:endParaRPr b="0" lang="en-US" sz="2800" strike="noStrike" u="none">
              <a:solidFill>
                <a:schemeClr val="dk1"/>
              </a:solidFill>
              <a:uFillTx/>
              <a:latin typeface="Gotham Office"/>
            </a:endParaRPr>
          </a:p>
        </p:txBody>
      </p:sp>
      <p:pic>
        <p:nvPicPr>
          <p:cNvPr id="177" name="Picture 3" descr=""/>
          <p:cNvPicPr/>
          <p:nvPr/>
        </p:nvPicPr>
        <p:blipFill>
          <a:blip r:embed="rId1"/>
          <a:stretch/>
        </p:blipFill>
        <p:spPr>
          <a:xfrm>
            <a:off x="0" y="6100920"/>
            <a:ext cx="12191760" cy="756720"/>
          </a:xfrm>
          <a:prstGeom prst="rect">
            <a:avLst/>
          </a:prstGeom>
          <a:noFill/>
          <a:ln w="0">
            <a:noFill/>
          </a:ln>
        </p:spPr>
      </p:pic>
      <p:grpSp>
        <p:nvGrpSpPr>
          <p:cNvPr id="178" name="Group 4"/>
          <p:cNvGrpSpPr/>
          <p:nvPr/>
        </p:nvGrpSpPr>
        <p:grpSpPr>
          <a:xfrm>
            <a:off x="7063560" y="1315440"/>
            <a:ext cx="3899520" cy="1816200"/>
            <a:chOff x="7063560" y="1315440"/>
            <a:chExt cx="3899520" cy="1816200"/>
          </a:xfrm>
        </p:grpSpPr>
        <p:sp>
          <p:nvSpPr>
            <p:cNvPr id="179" name="Free-form: Shape 5"/>
            <p:cNvSpPr/>
            <p:nvPr/>
          </p:nvSpPr>
          <p:spPr>
            <a:xfrm>
              <a:off x="7995960" y="1779480"/>
              <a:ext cx="267480" cy="986760"/>
            </a:xfrm>
            <a:custGeom>
              <a:avLst/>
              <a:gdLst>
                <a:gd name="textAreaLeft" fmla="*/ 0 w 267480"/>
                <a:gd name="textAreaRight" fmla="*/ 267840 w 267480"/>
                <a:gd name="textAreaTop" fmla="*/ 0 h 986760"/>
                <a:gd name="textAreaBottom" fmla="*/ 987120 h 986760"/>
              </a:gdLst>
              <a:ahLst/>
              <a:rect l="textAreaLeft" t="textAreaTop" r="textAreaRight" b="textAreaBottom"/>
              <a:pathLst>
                <a:path w="484187" h="1797844">
                  <a:moveTo>
                    <a:pt x="484187" y="0"/>
                  </a:moveTo>
                  <a:cubicBezTo>
                    <a:pt x="-32809" y="589756"/>
                    <a:pt x="167746" y="1236663"/>
                    <a:pt x="0" y="1797844"/>
                  </a:cubicBezTo>
                </a:path>
              </a:pathLst>
            </a:custGeom>
            <a:noFill/>
            <a:ln w="76200">
              <a:solidFill>
                <a:srgbClr val="0070c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sp>
          <p:nvSpPr>
            <p:cNvPr id="180" name="Free-form: Shape 6"/>
            <p:cNvSpPr/>
            <p:nvPr/>
          </p:nvSpPr>
          <p:spPr>
            <a:xfrm>
              <a:off x="7340040" y="2596680"/>
              <a:ext cx="3623040" cy="533160"/>
            </a:xfrm>
            <a:custGeom>
              <a:avLst/>
              <a:gdLst>
                <a:gd name="textAreaLeft" fmla="*/ 0 w 3623040"/>
                <a:gd name="textAreaRight" fmla="*/ 3623400 w 3623040"/>
                <a:gd name="textAreaTop" fmla="*/ 0 h 533160"/>
                <a:gd name="textAreaBottom" fmla="*/ 533520 h 533160"/>
              </a:gdLst>
              <a:ahLst/>
              <a:rect l="textAreaLeft" t="textAreaTop" r="textAreaRight" b="textAreaBottom"/>
              <a:pathLst>
                <a:path w="1954871" h="779397">
                  <a:moveTo>
                    <a:pt x="0" y="56756"/>
                  </a:moveTo>
                  <a:cubicBezTo>
                    <a:pt x="222360" y="557274"/>
                    <a:pt x="491372" y="660184"/>
                    <a:pt x="792686" y="749661"/>
                  </a:cubicBezTo>
                  <a:cubicBezTo>
                    <a:pt x="1094000" y="839138"/>
                    <a:pt x="1611897" y="708965"/>
                    <a:pt x="1807887" y="593616"/>
                  </a:cubicBezTo>
                  <a:cubicBezTo>
                    <a:pt x="2003877" y="478267"/>
                    <a:pt x="1989625" y="97493"/>
                    <a:pt x="1848972" y="0"/>
                  </a:cubicBezTo>
                </a:path>
              </a:pathLst>
            </a:custGeom>
            <a:noFill/>
            <a:ln w="76200">
              <a:solidFill>
                <a:srgbClr val="00b05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sp>
          <p:nvSpPr>
            <p:cNvPr id="181" name="Free-form: Shape 7"/>
            <p:cNvSpPr/>
            <p:nvPr/>
          </p:nvSpPr>
          <p:spPr>
            <a:xfrm>
              <a:off x="7344720" y="1315440"/>
              <a:ext cx="921960" cy="1044360"/>
            </a:xfrm>
            <a:custGeom>
              <a:avLst/>
              <a:gdLst>
                <a:gd name="textAreaLeft" fmla="*/ 0 w 921960"/>
                <a:gd name="textAreaRight" fmla="*/ 922320 w 921960"/>
                <a:gd name="textAreaTop" fmla="*/ 0 h 1044360"/>
                <a:gd name="textAreaBottom" fmla="*/ 1044720 h 1044360"/>
              </a:gdLst>
              <a:ahLst/>
              <a:rect l="textAreaLeft" t="textAreaTop" r="textAreaRight" b="textAreaBottom"/>
              <a:pathLst>
                <a:path w="1679575" h="1902436">
                  <a:moveTo>
                    <a:pt x="0" y="1902436"/>
                  </a:moveTo>
                  <a:cubicBezTo>
                    <a:pt x="442648" y="1478706"/>
                    <a:pt x="411692" y="990682"/>
                    <a:pt x="387350" y="661011"/>
                  </a:cubicBezTo>
                  <a:cubicBezTo>
                    <a:pt x="363008" y="331340"/>
                    <a:pt x="756179" y="11724"/>
                    <a:pt x="1035050" y="611"/>
                  </a:cubicBezTo>
                  <a:cubicBezTo>
                    <a:pt x="1313921" y="-10502"/>
                    <a:pt x="1444625" y="130786"/>
                    <a:pt x="1679575" y="346686"/>
                  </a:cubicBezTo>
                </a:path>
              </a:pathLst>
            </a:custGeom>
            <a:noFill/>
            <a:ln w="76200">
              <a:solidFill>
                <a:srgbClr val="00b05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grpSp>
          <p:nvGrpSpPr>
            <p:cNvPr id="182" name="Group 8"/>
            <p:cNvGrpSpPr/>
            <p:nvPr/>
          </p:nvGrpSpPr>
          <p:grpSpPr>
            <a:xfrm>
              <a:off x="7063560" y="2359800"/>
              <a:ext cx="279360" cy="279360"/>
              <a:chOff x="7063560" y="2359800"/>
              <a:chExt cx="279360" cy="279360"/>
            </a:xfrm>
          </p:grpSpPr>
          <p:cxnSp>
            <p:nvCxnSpPr>
              <p:cNvPr id="183" name="Straight Connector 20"/>
              <p:cNvCxnSpPr/>
              <p:nvPr/>
            </p:nvCxnSpPr>
            <p:spPr>
              <a:xfrm>
                <a:off x="7063560" y="2359800"/>
                <a:ext cx="279720" cy="279720"/>
              </a:xfrm>
              <a:prstGeom prst="straightConnector1">
                <a:avLst/>
              </a:prstGeom>
              <a:ln cap="rnd" w="76200">
                <a:solidFill>
                  <a:srgbClr val="000000">
                    <a:lumMod val="95000"/>
                    <a:lumOff val="5000"/>
                  </a:srgbClr>
                </a:solidFill>
              </a:ln>
            </p:spPr>
          </p:cxnSp>
          <p:cxnSp>
            <p:nvCxnSpPr>
              <p:cNvPr id="184" name="Straight Connector 21"/>
              <p:cNvCxnSpPr/>
              <p:nvPr/>
            </p:nvCxnSpPr>
            <p:spPr>
              <a:xfrm flipH="1">
                <a:off x="7063560" y="2359800"/>
                <a:ext cx="279720" cy="279720"/>
              </a:xfrm>
              <a:prstGeom prst="straightConnector1">
                <a:avLst/>
              </a:prstGeom>
              <a:ln cap="rnd" w="76200">
                <a:solidFill>
                  <a:srgbClr val="000000">
                    <a:lumMod val="95000"/>
                    <a:lumOff val="5000"/>
                  </a:srgbClr>
                </a:solidFill>
              </a:ln>
            </p:spPr>
          </p:cxnSp>
        </p:grpSp>
        <p:grpSp>
          <p:nvGrpSpPr>
            <p:cNvPr id="185" name="Group 9"/>
            <p:cNvGrpSpPr/>
            <p:nvPr/>
          </p:nvGrpSpPr>
          <p:grpSpPr>
            <a:xfrm>
              <a:off x="8263440" y="1500840"/>
              <a:ext cx="279360" cy="279360"/>
              <a:chOff x="8263440" y="1500840"/>
              <a:chExt cx="279360" cy="279360"/>
            </a:xfrm>
          </p:grpSpPr>
          <p:cxnSp>
            <p:nvCxnSpPr>
              <p:cNvPr id="186" name="Straight Connector 18"/>
              <p:cNvCxnSpPr/>
              <p:nvPr/>
            </p:nvCxnSpPr>
            <p:spPr>
              <a:xfrm>
                <a:off x="8263440" y="1500840"/>
                <a:ext cx="279720" cy="279720"/>
              </a:xfrm>
              <a:prstGeom prst="straightConnector1">
                <a:avLst/>
              </a:prstGeom>
              <a:ln cap="rnd" w="76200">
                <a:solidFill>
                  <a:srgbClr val="000000">
                    <a:lumMod val="95000"/>
                    <a:lumOff val="5000"/>
                  </a:srgbClr>
                </a:solidFill>
              </a:ln>
            </p:spPr>
          </p:cxnSp>
          <p:cxnSp>
            <p:nvCxnSpPr>
              <p:cNvPr id="187" name="Straight Connector 19"/>
              <p:cNvCxnSpPr/>
              <p:nvPr/>
            </p:nvCxnSpPr>
            <p:spPr>
              <a:xfrm flipH="1">
                <a:off x="8263440" y="1500840"/>
                <a:ext cx="279720" cy="279720"/>
              </a:xfrm>
              <a:prstGeom prst="straightConnector1">
                <a:avLst/>
              </a:prstGeom>
              <a:ln cap="rnd" w="76200">
                <a:solidFill>
                  <a:srgbClr val="000000">
                    <a:lumMod val="95000"/>
                    <a:lumOff val="5000"/>
                  </a:srgbClr>
                </a:solidFill>
              </a:ln>
            </p:spPr>
          </p:cxnSp>
        </p:grpSp>
        <p:grpSp>
          <p:nvGrpSpPr>
            <p:cNvPr id="188" name="Group 10"/>
            <p:cNvGrpSpPr/>
            <p:nvPr/>
          </p:nvGrpSpPr>
          <p:grpSpPr>
            <a:xfrm>
              <a:off x="9832680" y="2102400"/>
              <a:ext cx="279360" cy="279000"/>
              <a:chOff x="9832680" y="2102400"/>
              <a:chExt cx="279360" cy="279000"/>
            </a:xfrm>
          </p:grpSpPr>
          <p:cxnSp>
            <p:nvCxnSpPr>
              <p:cNvPr id="189" name="Straight Connector 16"/>
              <p:cNvCxnSpPr/>
              <p:nvPr/>
            </p:nvCxnSpPr>
            <p:spPr>
              <a:xfrm>
                <a:off x="9832680" y="2102400"/>
                <a:ext cx="279720" cy="279360"/>
              </a:xfrm>
              <a:prstGeom prst="straightConnector1">
                <a:avLst/>
              </a:prstGeom>
              <a:ln cap="rnd" w="76200">
                <a:solidFill>
                  <a:srgbClr val="000000">
                    <a:lumMod val="95000"/>
                    <a:lumOff val="5000"/>
                  </a:srgbClr>
                </a:solidFill>
              </a:ln>
            </p:spPr>
          </p:cxnSp>
          <p:cxnSp>
            <p:nvCxnSpPr>
              <p:cNvPr id="190" name="Straight Connector 17"/>
              <p:cNvCxnSpPr/>
              <p:nvPr/>
            </p:nvCxnSpPr>
            <p:spPr>
              <a:xfrm flipH="1">
                <a:off x="9832680" y="2102400"/>
                <a:ext cx="279720" cy="279360"/>
              </a:xfrm>
              <a:prstGeom prst="straightConnector1">
                <a:avLst/>
              </a:prstGeom>
              <a:ln cap="rnd" w="76200">
                <a:solidFill>
                  <a:srgbClr val="000000">
                    <a:lumMod val="95000"/>
                    <a:lumOff val="5000"/>
                  </a:srgbClr>
                </a:solidFill>
              </a:ln>
            </p:spPr>
          </p:cxnSp>
        </p:grpSp>
        <p:cxnSp>
          <p:nvCxnSpPr>
            <p:cNvPr id="191" name="Straight Connector 11"/>
            <p:cNvCxnSpPr/>
            <p:nvPr/>
          </p:nvCxnSpPr>
          <p:spPr>
            <a:xfrm>
              <a:off x="7365600" y="1528920"/>
              <a:ext cx="385200" cy="89640"/>
            </a:xfrm>
            <a:prstGeom prst="straightConnector1">
              <a:avLst/>
            </a:prstGeom>
            <a:ln cap="rnd" w="76200">
              <a:solidFill>
                <a:srgbClr val="00b050"/>
              </a:solidFill>
            </a:ln>
          </p:spPr>
        </p:cxnSp>
        <p:sp>
          <p:nvSpPr>
            <p:cNvPr id="192" name="Free-form: Shape 12"/>
            <p:cNvSpPr/>
            <p:nvPr/>
          </p:nvSpPr>
          <p:spPr>
            <a:xfrm>
              <a:off x="9759960" y="2050200"/>
              <a:ext cx="820800" cy="837720"/>
            </a:xfrm>
            <a:custGeom>
              <a:avLst/>
              <a:gdLst>
                <a:gd name="textAreaLeft" fmla="*/ 0 w 820800"/>
                <a:gd name="textAreaRight" fmla="*/ 821160 w 820800"/>
                <a:gd name="textAreaTop" fmla="*/ 0 h 837720"/>
                <a:gd name="textAreaBottom" fmla="*/ 838080 h 837720"/>
              </a:gdLst>
              <a:ahLst/>
              <a:rect l="textAreaLeft" t="textAreaTop" r="textAreaRight" b="textAreaBottom"/>
              <a:pathLst>
                <a:path w="1495371" h="1526355">
                  <a:moveTo>
                    <a:pt x="649991" y="88999"/>
                  </a:moveTo>
                  <a:cubicBezTo>
                    <a:pt x="1061418" y="-314490"/>
                    <a:pt x="1934808" y="751383"/>
                    <a:pt x="1228635" y="1335980"/>
                  </a:cubicBezTo>
                  <a:cubicBezTo>
                    <a:pt x="522462" y="1920577"/>
                    <a:pt x="-326321" y="1008955"/>
                    <a:pt x="127704" y="610493"/>
                  </a:cubicBezTo>
                </a:path>
              </a:pathLst>
            </a:custGeom>
            <a:noFill/>
            <a:ln w="76200">
              <a:solidFill>
                <a:srgbClr val="0070c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AU" sz="1800" strike="noStrike" u="none">
                <a:solidFill>
                  <a:schemeClr val="lt1"/>
                </a:solidFill>
                <a:uFillTx/>
                <a:latin typeface="Gotham Office"/>
              </a:endParaRPr>
            </a:p>
          </p:txBody>
        </p:sp>
        <p:cxnSp>
          <p:nvCxnSpPr>
            <p:cNvPr id="193" name="Straight Connector 13"/>
            <p:cNvCxnSpPr/>
            <p:nvPr/>
          </p:nvCxnSpPr>
          <p:spPr>
            <a:xfrm>
              <a:off x="10379880" y="2507760"/>
              <a:ext cx="385200" cy="89280"/>
            </a:xfrm>
            <a:prstGeom prst="straightConnector1">
              <a:avLst/>
            </a:prstGeom>
            <a:ln cap="rnd" w="76200">
              <a:solidFill>
                <a:srgbClr val="0070c0"/>
              </a:solidFill>
            </a:ln>
          </p:spPr>
        </p:cxnSp>
        <p:cxnSp>
          <p:nvCxnSpPr>
            <p:cNvPr id="194" name="Straight Connector 14"/>
            <p:cNvCxnSpPr/>
            <p:nvPr/>
          </p:nvCxnSpPr>
          <p:spPr>
            <a:xfrm flipH="1">
              <a:off x="7881120" y="2754360"/>
              <a:ext cx="117720" cy="377640"/>
            </a:xfrm>
            <a:prstGeom prst="straightConnector1">
              <a:avLst/>
            </a:prstGeom>
            <a:ln cap="rnd" w="76200">
              <a:solidFill>
                <a:srgbClr val="00b050"/>
              </a:solidFill>
            </a:ln>
          </p:spPr>
        </p:cxnSp>
        <p:cxnSp>
          <p:nvCxnSpPr>
            <p:cNvPr id="195" name="Straight Connector 15"/>
            <p:cNvCxnSpPr/>
            <p:nvPr/>
          </p:nvCxnSpPr>
          <p:spPr>
            <a:xfrm>
              <a:off x="7890120" y="2091240"/>
              <a:ext cx="377280" cy="118080"/>
            </a:xfrm>
            <a:prstGeom prst="straightConnector1">
              <a:avLst/>
            </a:prstGeom>
            <a:ln cap="rnd" w="76200">
              <a:solidFill>
                <a:srgbClr val="0070c0"/>
              </a:solidFill>
            </a:ln>
          </p:spPr>
        </p:cxnSp>
      </p:grp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PlaceHolder 1"/>
          <p:cNvSpPr>
            <a:spLocks noGrp="1"/>
          </p:cNvSpPr>
          <p:nvPr>
            <p:ph type="title"/>
          </p:nvPr>
        </p:nvSpPr>
        <p:spPr>
          <a:xfrm>
            <a:off x="838080" y="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 defTabSz="914400">
              <a:lnSpc>
                <a:spcPct val="90000"/>
              </a:lnSpc>
              <a:buNone/>
            </a:pPr>
            <a:r>
              <a:rPr b="1" lang="en-AU" sz="4400" strike="noStrike" u="none">
                <a:solidFill>
                  <a:schemeClr val="dk1"/>
                </a:solidFill>
                <a:uFillTx/>
                <a:latin typeface="Gotham Office"/>
              </a:rPr>
              <a:t>Results (2-player game)</a:t>
            </a:r>
            <a:endParaRPr b="0" lang="en-US" sz="4400" strike="noStrike" u="none">
              <a:solidFill>
                <a:schemeClr val="dk1"/>
              </a:solidFill>
              <a:uFillTx/>
              <a:latin typeface="Gotham Office"/>
            </a:endParaRPr>
          </a:p>
        </p:txBody>
      </p:sp>
      <p:pic>
        <p:nvPicPr>
          <p:cNvPr id="197" name="Picture 3" descr=""/>
          <p:cNvPicPr/>
          <p:nvPr/>
        </p:nvPicPr>
        <p:blipFill>
          <a:blip r:embed="rId1"/>
          <a:stretch/>
        </p:blipFill>
        <p:spPr>
          <a:xfrm>
            <a:off x="0" y="6100920"/>
            <a:ext cx="12191760" cy="756720"/>
          </a:xfrm>
          <a:prstGeom prst="rect">
            <a:avLst/>
          </a:prstGeom>
          <a:noFill/>
          <a:ln w="0">
            <a:noFill/>
          </a:ln>
        </p:spPr>
      </p:pic>
      <p:graphicFrame>
        <p:nvGraphicFramePr>
          <p:cNvPr id="198" name="Table 22"/>
          <p:cNvGraphicFramePr/>
          <p:nvPr/>
        </p:nvGraphicFramePr>
        <p:xfrm>
          <a:off x="2031840" y="1325520"/>
          <a:ext cx="8127720" cy="4675320"/>
        </p:xfrm>
        <a:graphic>
          <a:graphicData uri="http://schemas.openxmlformats.org/drawingml/2006/table">
            <a:tbl>
              <a:tblPr/>
              <a:tblGrid>
                <a:gridCol w="2709000"/>
                <a:gridCol w="2709000"/>
                <a:gridCol w="2709000"/>
              </a:tblGrid>
              <a:tr h="1066680">
                <a:tc>
                  <a:txBody>
                    <a:bodyPr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en-AU" sz="3200" strike="noStrike" u="none">
                          <a:solidFill>
                            <a:schemeClr val="lt1"/>
                          </a:solidFill>
                          <a:uFillTx/>
                          <a:latin typeface="Gotham Office"/>
                        </a:rPr>
                        <a:t>Number of crosses</a:t>
                      </a:r>
                      <a:endParaRPr b="0" lang="en-AU" sz="3200" strike="noStrike" u="none">
                        <a:solidFill>
                          <a:srgbClr val="ffffff"/>
                        </a:solidFill>
                        <a:uFillTx/>
                        <a:latin typeface="Arial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en-AU" sz="3200" strike="noStrike" u="none">
                          <a:solidFill>
                            <a:schemeClr val="lt1"/>
                          </a:solidFill>
                          <a:uFillTx/>
                          <a:latin typeface="Gotham Office"/>
                        </a:rPr>
                        <a:t>Winner</a:t>
                      </a:r>
                      <a:endParaRPr b="0" lang="en-AU" sz="3200" strike="noStrike" u="none">
                        <a:solidFill>
                          <a:srgbClr val="ffffff"/>
                        </a:solidFill>
                        <a:uFillTx/>
                        <a:latin typeface="Arial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en-AU" sz="3200" strike="noStrike" u="none">
                          <a:solidFill>
                            <a:schemeClr val="lt1"/>
                          </a:solidFill>
                          <a:uFillTx/>
                          <a:latin typeface="Gotham Office"/>
                        </a:rPr>
                        <a:t>??</a:t>
                      </a:r>
                      <a:endParaRPr b="0" lang="en-AU" sz="3200" strike="noStrike" u="none">
                        <a:solidFill>
                          <a:srgbClr val="ffffff"/>
                        </a:solidFill>
                        <a:uFillTx/>
                        <a:latin typeface="Arial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</a:tr>
              <a:tr h="686880">
                <a:tc>
                  <a:txBody>
                    <a:bodyPr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0" lang="en-AU" sz="3200" strike="noStrike" u="none">
                          <a:solidFill>
                            <a:schemeClr val="dk1"/>
                          </a:solidFill>
                          <a:uFillTx/>
                          <a:latin typeface="Gotham Office"/>
                        </a:rPr>
                        <a:t>1</a:t>
                      </a:r>
                      <a:endParaRPr b="0" lang="en-AU" sz="32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endParaRPr b="0" lang="en-AU" sz="3200" strike="noStrike" u="none">
                        <a:solidFill>
                          <a:schemeClr val="dk1"/>
                        </a:solidFill>
                        <a:uFillTx/>
                        <a:latin typeface="Gotham Office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endParaRPr b="0" lang="en-AU" sz="3200" strike="noStrike" u="none">
                        <a:solidFill>
                          <a:schemeClr val="dk1"/>
                        </a:solidFill>
                        <a:uFillTx/>
                        <a:latin typeface="Gotham Office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686880">
                <a:tc>
                  <a:txBody>
                    <a:bodyPr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0" lang="en-AU" sz="3200" strike="noStrike" u="none">
                          <a:solidFill>
                            <a:schemeClr val="dk1"/>
                          </a:solidFill>
                          <a:uFillTx/>
                          <a:latin typeface="Gotham Office"/>
                        </a:rPr>
                        <a:t>2</a:t>
                      </a:r>
                      <a:endParaRPr b="0" lang="en-AU" sz="32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endParaRPr b="0" lang="en-AU" sz="3200" strike="noStrike" u="none">
                        <a:solidFill>
                          <a:schemeClr val="dk1"/>
                        </a:solidFill>
                        <a:uFillTx/>
                        <a:latin typeface="Gotham Office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endParaRPr b="0" lang="en-AU" sz="3200" strike="noStrike" u="none">
                        <a:solidFill>
                          <a:schemeClr val="dk1"/>
                        </a:solidFill>
                        <a:uFillTx/>
                        <a:latin typeface="Gotham Office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686880">
                <a:tc>
                  <a:txBody>
                    <a:bodyPr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0" lang="en-AU" sz="3200" strike="noStrike" u="none">
                          <a:solidFill>
                            <a:schemeClr val="dk1"/>
                          </a:solidFill>
                          <a:uFillTx/>
                          <a:latin typeface="Gotham Office"/>
                        </a:rPr>
                        <a:t>3</a:t>
                      </a:r>
                      <a:endParaRPr b="0" lang="en-AU" sz="32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endParaRPr b="0" lang="en-AU" sz="3200" strike="noStrike" u="none">
                        <a:solidFill>
                          <a:schemeClr val="dk1"/>
                        </a:solidFill>
                        <a:uFillTx/>
                        <a:latin typeface="Gotham Office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endParaRPr b="0" lang="en-AU" sz="3200" strike="noStrike" u="none">
                        <a:solidFill>
                          <a:schemeClr val="dk1"/>
                        </a:solidFill>
                        <a:uFillTx/>
                        <a:latin typeface="Gotham Office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686880">
                <a:tc>
                  <a:txBody>
                    <a:bodyPr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0" lang="en-AU" sz="3200" strike="noStrike" u="none">
                          <a:solidFill>
                            <a:schemeClr val="dk1"/>
                          </a:solidFill>
                          <a:uFillTx/>
                          <a:latin typeface="Gotham Office"/>
                        </a:rPr>
                        <a:t>4</a:t>
                      </a:r>
                      <a:endParaRPr b="0" lang="en-AU" sz="32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endParaRPr b="0" lang="en-AU" sz="3200" strike="noStrike" u="none">
                        <a:solidFill>
                          <a:schemeClr val="dk1"/>
                        </a:solidFill>
                        <a:uFillTx/>
                        <a:latin typeface="Gotham Office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endParaRPr b="0" lang="en-AU" sz="3200" strike="noStrike" u="none">
                        <a:solidFill>
                          <a:schemeClr val="dk1"/>
                        </a:solidFill>
                        <a:uFillTx/>
                        <a:latin typeface="Gotham Office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686880">
                <a:tc>
                  <a:txBody>
                    <a:bodyPr anchor="ctr">
                      <a:noAutofit/>
                    </a:bodyPr>
                    <a:p>
                      <a:endParaRPr b="0" lang="en-US" sz="1800" strike="noStrike" u="none">
                        <a:solidFill>
                          <a:schemeClr val="dk1"/>
                        </a:solidFill>
                        <a:uFillTx/>
                        <a:latin typeface="Gotham Office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blipFill rotWithShape="0">
                      <a:blip r:embed="rId2"/>
                      <a:stretch/>
                    </a:blipFill>
                  </a:tcPr>
                </a:tc>
                <a:tc>
                  <a:txBody>
                    <a:bodyPr anchor="ctr">
                      <a:noAutofit/>
                    </a:bodyPr>
                    <a:p>
                      <a:endParaRPr b="0" lang="en-AU" sz="3200" strike="noStrike" u="none">
                        <a:solidFill>
                          <a:schemeClr val="dk1"/>
                        </a:solidFill>
                        <a:uFillTx/>
                        <a:latin typeface="Gotham Office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endParaRPr b="0" lang="en-AU" sz="3200" strike="noStrike" u="none">
                        <a:solidFill>
                          <a:schemeClr val="dk1"/>
                        </a:solidFill>
                        <a:uFillTx/>
                        <a:latin typeface="Gotham Office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</a:tbl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Custom 1">
      <a:majorFont>
        <a:latin typeface="Gotham Office" pitchFamily="0" charset="1"/>
        <a:ea typeface=""/>
        <a:cs typeface=""/>
      </a:majorFont>
      <a:minorFont>
        <a:latin typeface="Gotham Office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 l="0" t="0" r="0" b="0"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 l="0" t="0" r="0" b="0"/>
        </a:gradFill>
      </a:fillStyleLst>
      <a:lnStyleLst>
        <a:ln w="6350" cap="flat" cmpd="sng" algn="ctr">
          <a:prstDash val="solid"/>
          <a:miter lim="800000"/>
        </a:ln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 l="0" t="0" r="0" b="0"/>
        </a:gradFill>
      </a:bgFillStyleLst>
    </a:fmtScheme>
  </a:themeElements>
</a:theme>
</file>

<file path=ppt/theme/theme10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Custom 1">
      <a:majorFont>
        <a:latin typeface="Gotham Office" pitchFamily="0" charset="1"/>
        <a:ea typeface=""/>
        <a:cs typeface=""/>
      </a:majorFont>
      <a:minorFont>
        <a:latin typeface="Gotham Office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 l="0" t="0" r="0" b="0"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 l="0" t="0" r="0" b="0"/>
        </a:gradFill>
      </a:fillStyleLst>
      <a:lnStyleLst>
        <a:ln w="6350" cap="flat" cmpd="sng" algn="ctr">
          <a:prstDash val="solid"/>
          <a:miter lim="800000"/>
        </a:ln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 l="0" t="0" r="0" b="0"/>
        </a:gradFill>
      </a:bgFillStyleLst>
    </a:fmtScheme>
  </a:themeElements>
</a:theme>
</file>

<file path=ppt/theme/theme1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Custom 1">
      <a:majorFont>
        <a:latin typeface="Gotham Office" pitchFamily="0" charset="1"/>
        <a:ea typeface=""/>
        <a:cs typeface=""/>
      </a:majorFont>
      <a:minorFont>
        <a:latin typeface="Gotham Office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 l="0" t="0" r="0" b="0"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 l="0" t="0" r="0" b="0"/>
        </a:gradFill>
      </a:fillStyleLst>
      <a:lnStyleLst>
        <a:ln w="6350" cap="flat" cmpd="sng" algn="ctr">
          <a:prstDash val="solid"/>
          <a:miter lim="800000"/>
        </a:ln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 l="0" t="0" r="0" b="0"/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Custom 1">
      <a:majorFont>
        <a:latin typeface="Gotham Office" pitchFamily="0" charset="1"/>
        <a:ea typeface=""/>
        <a:cs typeface=""/>
      </a:majorFont>
      <a:minorFont>
        <a:latin typeface="Gotham Office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 l="0" t="0" r="0" b="0"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 l="0" t="0" r="0" b="0"/>
        </a:gradFill>
      </a:fillStyleLst>
      <a:lnStyleLst>
        <a:ln w="6350" cap="flat" cmpd="sng" algn="ctr">
          <a:prstDash val="solid"/>
          <a:miter lim="800000"/>
        </a:ln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 l="0" t="0" r="0" b="0"/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Custom 1">
      <a:majorFont>
        <a:latin typeface="Gotham Office" pitchFamily="0" charset="1"/>
        <a:ea typeface=""/>
        <a:cs typeface=""/>
      </a:majorFont>
      <a:minorFont>
        <a:latin typeface="Gotham Office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 l="0" t="0" r="0" b="0"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 l="0" t="0" r="0" b="0"/>
        </a:gradFill>
      </a:fillStyleLst>
      <a:lnStyleLst>
        <a:ln w="6350" cap="flat" cmpd="sng" algn="ctr">
          <a:prstDash val="solid"/>
          <a:miter lim="800000"/>
        </a:ln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 l="0" t="0" r="0" b="0"/>
        </a:gradFill>
      </a:bgFillStyleLst>
    </a:fmtScheme>
  </a:themeElements>
</a:theme>
</file>

<file path=ppt/theme/theme4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Custom 1">
      <a:majorFont>
        <a:latin typeface="Gotham Office" pitchFamily="0" charset="1"/>
        <a:ea typeface=""/>
        <a:cs typeface=""/>
      </a:majorFont>
      <a:minorFont>
        <a:latin typeface="Gotham Office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 l="0" t="0" r="0" b="0"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 l="0" t="0" r="0" b="0"/>
        </a:gradFill>
      </a:fillStyleLst>
      <a:lnStyleLst>
        <a:ln w="6350" cap="flat" cmpd="sng" algn="ctr">
          <a:prstDash val="solid"/>
          <a:miter lim="800000"/>
        </a:ln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 l="0" t="0" r="0" b="0"/>
        </a:gradFill>
      </a:bgFillStyleLst>
    </a:fmtScheme>
  </a:themeElements>
</a:theme>
</file>

<file path=ppt/theme/theme5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Custom 1">
      <a:majorFont>
        <a:latin typeface="Gotham Office" pitchFamily="0" charset="1"/>
        <a:ea typeface=""/>
        <a:cs typeface=""/>
      </a:majorFont>
      <a:minorFont>
        <a:latin typeface="Gotham Office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 l="0" t="0" r="0" b="0"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 l="0" t="0" r="0" b="0"/>
        </a:gradFill>
      </a:fillStyleLst>
      <a:lnStyleLst>
        <a:ln w="6350" cap="flat" cmpd="sng" algn="ctr">
          <a:prstDash val="solid"/>
          <a:miter lim="800000"/>
        </a:ln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 l="0" t="0" r="0" b="0"/>
        </a:gradFill>
      </a:bgFillStyleLst>
    </a:fmtScheme>
  </a:themeElements>
</a:theme>
</file>

<file path=ppt/theme/theme6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Custom 1">
      <a:majorFont>
        <a:latin typeface="Gotham Office" pitchFamily="0" charset="1"/>
        <a:ea typeface=""/>
        <a:cs typeface=""/>
      </a:majorFont>
      <a:minorFont>
        <a:latin typeface="Gotham Office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 l="0" t="0" r="0" b="0"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 l="0" t="0" r="0" b="0"/>
        </a:gradFill>
      </a:fillStyleLst>
      <a:lnStyleLst>
        <a:ln w="6350" cap="flat" cmpd="sng" algn="ctr">
          <a:prstDash val="solid"/>
          <a:miter lim="800000"/>
        </a:ln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 l="0" t="0" r="0" b="0"/>
        </a:gradFill>
      </a:bgFillStyleLst>
    </a:fmtScheme>
  </a:themeElements>
</a:theme>
</file>

<file path=ppt/theme/theme7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Custom 1">
      <a:majorFont>
        <a:latin typeface="Gotham Office" pitchFamily="0" charset="1"/>
        <a:ea typeface=""/>
        <a:cs typeface=""/>
      </a:majorFont>
      <a:minorFont>
        <a:latin typeface="Gotham Office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 l="0" t="0" r="0" b="0"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 l="0" t="0" r="0" b="0"/>
        </a:gradFill>
      </a:fillStyleLst>
      <a:lnStyleLst>
        <a:ln w="6350" cap="flat" cmpd="sng" algn="ctr">
          <a:prstDash val="solid"/>
          <a:miter lim="800000"/>
        </a:ln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 l="0" t="0" r="0" b="0"/>
        </a:gradFill>
      </a:bgFillStyleLst>
    </a:fmtScheme>
  </a:themeElements>
</a:theme>
</file>

<file path=ppt/theme/theme8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Custom 1">
      <a:majorFont>
        <a:latin typeface="Gotham Office" pitchFamily="0" charset="1"/>
        <a:ea typeface=""/>
        <a:cs typeface=""/>
      </a:majorFont>
      <a:minorFont>
        <a:latin typeface="Gotham Office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 l="0" t="0" r="0" b="0"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 l="0" t="0" r="0" b="0"/>
        </a:gradFill>
      </a:fillStyleLst>
      <a:lnStyleLst>
        <a:ln w="6350" cap="flat" cmpd="sng" algn="ctr">
          <a:prstDash val="solid"/>
          <a:miter lim="800000"/>
        </a:ln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 l="0" t="0" r="0" b="0"/>
        </a:gradFill>
      </a:bgFillStyleLst>
    </a:fmtScheme>
  </a:themeElements>
</a:theme>
</file>

<file path=ppt/theme/theme9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Custom 1">
      <a:majorFont>
        <a:latin typeface="Gotham Office" pitchFamily="0" charset="1"/>
        <a:ea typeface=""/>
        <a:cs typeface=""/>
      </a:majorFont>
      <a:minorFont>
        <a:latin typeface="Gotham Office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 l="0" t="0" r="0" b="0"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 l="0" t="0" r="0" b="0"/>
        </a:gradFill>
      </a:fillStyleLst>
      <a:lnStyleLst>
        <a:ln w="6350" cap="flat" cmpd="sng" algn="ctr">
          <a:prstDash val="solid"/>
          <a:miter lim="800000"/>
        </a:ln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 l="0" t="0" r="0" b="0"/>
        </a:gradFill>
      </a:bgFillStyleLst>
    </a:fmtScheme>
  </a:themeElements>
</a:theme>
</file>

<file path=customXml/_rels/item1.xml.rels><?xml version="1.0" encoding="UTF-8"?>
<Relationships xmlns="http://schemas.openxmlformats.org/package/2006/relationships"><Relationship Id="rId1" Type="http://schemas.openxmlformats.org/officeDocument/2006/relationships/customXmlProps" Target="itemProps1.xml"/>
</Relationships>
</file>

<file path=customXml/_rels/item2.xml.rels><?xml version="1.0" encoding="UTF-8"?>
<Relationships xmlns="http://schemas.openxmlformats.org/package/2006/relationships"><Relationship Id="rId1" Type="http://schemas.openxmlformats.org/officeDocument/2006/relationships/customXmlProps" Target="itemProps2.xml"/>
</Relationships>
</file>

<file path=customXml/_rels/item3.xml.rels><?xml version="1.0" encoding="UTF-8"?>
<Relationships xmlns="http://schemas.openxmlformats.org/package/2006/relationships"><Relationship Id="rId1" Type="http://schemas.openxmlformats.org/officeDocument/2006/relationships/customXmlProps" Target="itemProps3.xml"/>
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0943F4B4B64C74691C5771DBE6073D7" ma:contentTypeVersion="7" ma:contentTypeDescription="Create a new document." ma:contentTypeScope="" ma:versionID="58cfa6289bb4774a1c509fb85ca1390e">
  <xsd:schema xmlns:xsd="http://www.w3.org/2001/XMLSchema" xmlns:xs="http://www.w3.org/2001/XMLSchema" xmlns:p="http://schemas.microsoft.com/office/2006/metadata/properties" xmlns:ns2="8258f6f9-c2ae-46c5-9d20-bf6bae14d84a" targetNamespace="http://schemas.microsoft.com/office/2006/metadata/properties" ma:root="true" ma:fieldsID="ce31732d204a7508fadbe448537739ed" ns2:_="">
    <xsd:import namespace="8258f6f9-c2ae-46c5-9d20-bf6bae14d84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258f6f9-c2ae-46c5-9d20-bf6bae14d84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B42F4AC8-9BB3-43A9-B43E-1B4BA14AA85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258f6f9-c2ae-46c5-9d20-bf6bae14d84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10EC39F2-AB0C-4E72-8073-A0AE1825365A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BE5E7720-06C5-477C-AF2E-344A714A29B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AMT 2 widescreen</Template>
  <TotalTime>8746</TotalTime>
  <Application>LibreOffice/24.8.4.2$MacOSX_AARCH64 LibreOffice_project/bb3cfa12c7b1bf994ecc5649a80400d06cd71002</Application>
  <AppVersion>15.0000</AppVersion>
  <Words>1802</Words>
  <Paragraphs>390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2019-11-08T05:29:30Z</dcterms:created>
  <dc:creator>Alexandra Carvajal</dc:creator>
  <dc:description/>
  <dc:language>en-AU</dc:language>
  <cp:lastModifiedBy>Chris Wetherell</cp:lastModifiedBy>
  <cp:lastPrinted>2021-12-01T11:34:24Z</cp:lastPrinted>
  <dcterms:modified xsi:type="dcterms:W3CDTF">2026-04-13T06:35:23Z</dcterms:modified>
  <cp:revision>15</cp:revision>
  <dc:subject/>
  <dc:title>PowerPoint Presentation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mplianceAssetId">
    <vt:lpwstr/>
  </property>
  <property fmtid="{D5CDD505-2E9C-101B-9397-08002B2CF9AE}" pid="3" name="ContentTypeId">
    <vt:lpwstr>0x01010010943F4B4B64C74691C5771DBE6073D7</vt:lpwstr>
  </property>
  <property fmtid="{D5CDD505-2E9C-101B-9397-08002B2CF9AE}" pid="4" name="HiddenSlides">
    <vt:i4>2</vt:i4>
  </property>
  <property fmtid="{D5CDD505-2E9C-101B-9397-08002B2CF9AE}" pid="5" name="MSIP_Label_8f4b086f-de3a-4848-84d0-6d723a5ca8ef_ActionId">
    <vt:lpwstr>549c421d-1cf0-4899-8cde-3ea5e7ac9f48</vt:lpwstr>
  </property>
  <property fmtid="{D5CDD505-2E9C-101B-9397-08002B2CF9AE}" pid="6" name="MSIP_Label_8f4b086f-de3a-4848-84d0-6d723a5ca8ef_ContentBits">
    <vt:lpwstr>0</vt:lpwstr>
  </property>
  <property fmtid="{D5CDD505-2E9C-101B-9397-08002B2CF9AE}" pid="7" name="MSIP_Label_8f4b086f-de3a-4848-84d0-6d723a5ca8ef_Enabled">
    <vt:lpwstr>true</vt:lpwstr>
  </property>
  <property fmtid="{D5CDD505-2E9C-101B-9397-08002B2CF9AE}" pid="8" name="MSIP_Label_8f4b086f-de3a-4848-84d0-6d723a5ca8ef_Method">
    <vt:lpwstr>Privileged</vt:lpwstr>
  </property>
  <property fmtid="{D5CDD505-2E9C-101B-9397-08002B2CF9AE}" pid="9" name="MSIP_Label_8f4b086f-de3a-4848-84d0-6d723a5ca8ef_Name">
    <vt:lpwstr>Personal</vt:lpwstr>
  </property>
  <property fmtid="{D5CDD505-2E9C-101B-9397-08002B2CF9AE}" pid="10" name="MSIP_Label_8f4b086f-de3a-4848-84d0-6d723a5ca8ef_SetDate">
    <vt:lpwstr>2021-12-01T04:55:39Z</vt:lpwstr>
  </property>
  <property fmtid="{D5CDD505-2E9C-101B-9397-08002B2CF9AE}" pid="11" name="MSIP_Label_8f4b086f-de3a-4848-84d0-6d723a5ca8ef_SiteId">
    <vt:lpwstr>f7b24bb4-633d-4651-803c-3cecfee42595</vt:lpwstr>
  </property>
  <property fmtid="{D5CDD505-2E9C-101B-9397-08002B2CF9AE}" pid="12" name="Order">
    <vt:r8>93000</vt:r8>
  </property>
  <property fmtid="{D5CDD505-2E9C-101B-9397-08002B2CF9AE}" pid="13" name="PresentationFormat">
    <vt:lpwstr>Widescreen</vt:lpwstr>
  </property>
  <property fmtid="{D5CDD505-2E9C-101B-9397-08002B2CF9AE}" pid="14" name="Slides">
    <vt:i4>48</vt:i4>
  </property>
  <property fmtid="{D5CDD505-2E9C-101B-9397-08002B2CF9AE}" pid="15" name="TemplateUrl">
    <vt:lpwstr/>
  </property>
  <property fmtid="{D5CDD505-2E9C-101B-9397-08002B2CF9AE}" pid="16" name="TriggerFlowInfo">
    <vt:lpwstr/>
  </property>
  <property fmtid="{D5CDD505-2E9C-101B-9397-08002B2CF9AE}" pid="17" name="_ExtendedDescription">
    <vt:lpwstr/>
  </property>
  <property fmtid="{D5CDD505-2E9C-101B-9397-08002B2CF9AE}" pid="18" name="xd_ProgID">
    <vt:lpwstr/>
  </property>
  <property fmtid="{D5CDD505-2E9C-101B-9397-08002B2CF9AE}" pid="19" name="xd_Signature">
    <vt:bool>0</vt:bool>
  </property>
</Properties>
</file>